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1" r:id="rId4"/>
    <p:sldId id="258" r:id="rId5"/>
    <p:sldId id="259" r:id="rId6"/>
    <p:sldId id="261" r:id="rId7"/>
    <p:sldId id="263" r:id="rId8"/>
    <p:sldId id="260" r:id="rId9"/>
    <p:sldId id="262" r:id="rId10"/>
    <p:sldId id="264" r:id="rId11"/>
    <p:sldId id="272" r:id="rId12"/>
    <p:sldId id="273" r:id="rId13"/>
    <p:sldId id="274" r:id="rId14"/>
    <p:sldId id="27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714" autoAdjust="0"/>
  </p:normalViewPr>
  <p:slideViewPr>
    <p:cSldViewPr snapToGrid="0">
      <p:cViewPr varScale="1">
        <p:scale>
          <a:sx n="88" d="100"/>
          <a:sy n="88" d="100"/>
        </p:scale>
        <p:origin x="-66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5B542-F3DC-4F4D-84B6-1F5BF54BE2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ED6DA3-9058-49DB-9F2E-11D870766B49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Перечень личностных результатов.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1177A-6B40-4A63-9C9A-F41776B95EF7}" type="parTrans" cxnId="{B67E000F-EFA1-4727-A632-C708DAB65659}">
      <dgm:prSet/>
      <dgm:spPr/>
      <dgm:t>
        <a:bodyPr/>
        <a:lstStyle/>
        <a:p>
          <a:endParaRPr lang="ru-RU"/>
        </a:p>
      </dgm:t>
    </dgm:pt>
    <dgm:pt modelId="{8093BA89-5804-4743-B607-5D826C96EFE8}" type="sibTrans" cxnId="{B67E000F-EFA1-4727-A632-C708DAB65659}">
      <dgm:prSet/>
      <dgm:spPr/>
      <dgm:t>
        <a:bodyPr/>
        <a:lstStyle/>
        <a:p>
          <a:endParaRPr lang="ru-RU"/>
        </a:p>
      </dgm:t>
    </dgm:pt>
    <dgm:pt modelId="{6A971482-5A9B-4C10-89BB-7612B060783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Перечень параметров и индикаторов оценки.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93B5BA-788C-48D6-85A0-5679BE631F98}" type="parTrans" cxnId="{92E04E3C-8AAE-4A1F-85EA-750547E70B78}">
      <dgm:prSet/>
      <dgm:spPr/>
      <dgm:t>
        <a:bodyPr/>
        <a:lstStyle/>
        <a:p>
          <a:endParaRPr lang="ru-RU"/>
        </a:p>
      </dgm:t>
    </dgm:pt>
    <dgm:pt modelId="{F67031BB-B4FF-4298-8E8F-89F70116F5D6}" type="sibTrans" cxnId="{92E04E3C-8AAE-4A1F-85EA-750547E70B78}">
      <dgm:prSet/>
      <dgm:spPr/>
      <dgm:t>
        <a:bodyPr/>
        <a:lstStyle/>
        <a:p>
          <a:endParaRPr lang="ru-RU"/>
        </a:p>
      </dgm:t>
    </dgm:pt>
    <dgm:pt modelId="{A56A84B6-16F1-4AF5-A60E-C68905C89EA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Уровни оценки результатов (в баллах).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4A6BC4-05AD-458D-8A9B-20FC63BA04AE}" type="parTrans" cxnId="{98E8AE6F-1F2A-46B5-9021-0F0E0C406319}">
      <dgm:prSet/>
      <dgm:spPr/>
      <dgm:t>
        <a:bodyPr/>
        <a:lstStyle/>
        <a:p>
          <a:endParaRPr lang="ru-RU"/>
        </a:p>
      </dgm:t>
    </dgm:pt>
    <dgm:pt modelId="{DC5822C9-4906-4A64-872A-AD1C44578432}" type="sibTrans" cxnId="{98E8AE6F-1F2A-46B5-9021-0F0E0C406319}">
      <dgm:prSet/>
      <dgm:spPr/>
      <dgm:t>
        <a:bodyPr/>
        <a:lstStyle/>
        <a:p>
          <a:endParaRPr lang="ru-RU"/>
        </a:p>
      </dgm:t>
    </dgm:pt>
    <dgm:pt modelId="{EDED2DC5-BFF6-4372-8B30-3053EADEA5B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Методы диагностики. 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C6433E-E71C-4637-A8C7-18A0C547AFC8}" type="parTrans" cxnId="{D5CCC2F3-2F3B-4422-8553-DFB098B8672D}">
      <dgm:prSet/>
      <dgm:spPr/>
      <dgm:t>
        <a:bodyPr/>
        <a:lstStyle/>
        <a:p>
          <a:endParaRPr lang="ru-RU"/>
        </a:p>
      </dgm:t>
    </dgm:pt>
    <dgm:pt modelId="{D0C7A503-B1AB-4EA7-8DE5-6CD21F81D7F9}" type="sibTrans" cxnId="{D5CCC2F3-2F3B-4422-8553-DFB098B8672D}">
      <dgm:prSet/>
      <dgm:spPr/>
      <dgm:t>
        <a:bodyPr/>
        <a:lstStyle/>
        <a:p>
          <a:endParaRPr lang="ru-RU"/>
        </a:p>
      </dgm:t>
    </dgm:pt>
    <dgm:pt modelId="{34087DF4-9C94-47B7-84E9-38B356F94BF3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Карту для оценки индивидуальных достижений </a:t>
          </a:r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обучающихся. </a:t>
          </a:r>
          <a:r>
            <a: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3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D151CF-D618-46CE-B260-AB411CA0EA83}" type="parTrans" cxnId="{6B88C9B1-EDE2-43D6-81FA-F412D2D471D6}">
      <dgm:prSet/>
      <dgm:spPr/>
      <dgm:t>
        <a:bodyPr/>
        <a:lstStyle/>
        <a:p>
          <a:endParaRPr lang="ru-RU"/>
        </a:p>
      </dgm:t>
    </dgm:pt>
    <dgm:pt modelId="{67E9565B-397D-4604-B91A-FE9680721607}" type="sibTrans" cxnId="{6B88C9B1-EDE2-43D6-81FA-F412D2D471D6}">
      <dgm:prSet/>
      <dgm:spPr/>
      <dgm:t>
        <a:bodyPr/>
        <a:lstStyle/>
        <a:p>
          <a:endParaRPr lang="ru-RU"/>
        </a:p>
      </dgm:t>
    </dgm:pt>
    <dgm:pt modelId="{27252404-2EA0-463B-89D3-242197758FE7}" type="pres">
      <dgm:prSet presAssocID="{FD85B542-F3DC-4F4D-84B6-1F5BF54BE210}" presName="linear" presStyleCnt="0">
        <dgm:presLayoutVars>
          <dgm:animLvl val="lvl"/>
          <dgm:resizeHandles val="exact"/>
        </dgm:presLayoutVars>
      </dgm:prSet>
      <dgm:spPr/>
    </dgm:pt>
    <dgm:pt modelId="{354F63B1-2CCA-42D6-8250-A9EAFEC5E72E}" type="pres">
      <dgm:prSet presAssocID="{F1ED6DA3-9058-49DB-9F2E-11D870766B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9BE439-BA58-4CDE-968A-793A97149CDD}" type="pres">
      <dgm:prSet presAssocID="{8093BA89-5804-4743-B607-5D826C96EFE8}" presName="spacer" presStyleCnt="0"/>
      <dgm:spPr/>
    </dgm:pt>
    <dgm:pt modelId="{497BC515-3876-4FC8-BD14-BA013260298C}" type="pres">
      <dgm:prSet presAssocID="{6A971482-5A9B-4C10-89BB-7612B060783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4DDE48B-8224-49B3-A9A3-4F8FF7F0E205}" type="pres">
      <dgm:prSet presAssocID="{F67031BB-B4FF-4298-8E8F-89F70116F5D6}" presName="spacer" presStyleCnt="0"/>
      <dgm:spPr/>
    </dgm:pt>
    <dgm:pt modelId="{E88F7C26-C19E-43E4-8723-1C220A03E79C}" type="pres">
      <dgm:prSet presAssocID="{A56A84B6-16F1-4AF5-A60E-C68905C89EA7}" presName="parentText" presStyleLbl="node1" presStyleIdx="2" presStyleCnt="5" custLinFactNeighborX="-113" custLinFactNeighborY="-75594">
        <dgm:presLayoutVars>
          <dgm:chMax val="0"/>
          <dgm:bulletEnabled val="1"/>
        </dgm:presLayoutVars>
      </dgm:prSet>
      <dgm:spPr/>
    </dgm:pt>
    <dgm:pt modelId="{26651302-4261-40A8-8490-29697C94A1C7}" type="pres">
      <dgm:prSet presAssocID="{DC5822C9-4906-4A64-872A-AD1C44578432}" presName="spacer" presStyleCnt="0"/>
      <dgm:spPr/>
    </dgm:pt>
    <dgm:pt modelId="{5B08EAA3-1616-4153-BE68-1CDD7A0F053C}" type="pres">
      <dgm:prSet presAssocID="{EDED2DC5-BFF6-4372-8B30-3053EADEA5B1}" presName="parentText" presStyleLbl="node1" presStyleIdx="3" presStyleCnt="5" custLinFactY="-700" custLinFactNeighborY="-100000">
        <dgm:presLayoutVars>
          <dgm:chMax val="0"/>
          <dgm:bulletEnabled val="1"/>
        </dgm:presLayoutVars>
      </dgm:prSet>
      <dgm:spPr/>
    </dgm:pt>
    <dgm:pt modelId="{63D3E1D6-76C4-4ABC-BBE4-427B4C3CD555}" type="pres">
      <dgm:prSet presAssocID="{D0C7A503-B1AB-4EA7-8DE5-6CD21F81D7F9}" presName="spacer" presStyleCnt="0"/>
      <dgm:spPr/>
    </dgm:pt>
    <dgm:pt modelId="{CE9E5305-F0CF-4706-87F4-5AB7741F4AF8}" type="pres">
      <dgm:prSet presAssocID="{34087DF4-9C94-47B7-84E9-38B356F94BF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250F61-2F12-42F9-B501-83DE80B98454}" type="presOf" srcId="{A56A84B6-16F1-4AF5-A60E-C68905C89EA7}" destId="{E88F7C26-C19E-43E4-8723-1C220A03E79C}" srcOrd="0" destOrd="0" presId="urn:microsoft.com/office/officeart/2005/8/layout/vList2"/>
    <dgm:cxn modelId="{CD1FC45D-7F37-44E2-9BD3-15D3C7568587}" type="presOf" srcId="{6A971482-5A9B-4C10-89BB-7612B0607835}" destId="{497BC515-3876-4FC8-BD14-BA013260298C}" srcOrd="0" destOrd="0" presId="urn:microsoft.com/office/officeart/2005/8/layout/vList2"/>
    <dgm:cxn modelId="{CF09514F-E0B8-4D71-AE74-8C7F0B4D8919}" type="presOf" srcId="{EDED2DC5-BFF6-4372-8B30-3053EADEA5B1}" destId="{5B08EAA3-1616-4153-BE68-1CDD7A0F053C}" srcOrd="0" destOrd="0" presId="urn:microsoft.com/office/officeart/2005/8/layout/vList2"/>
    <dgm:cxn modelId="{B67E000F-EFA1-4727-A632-C708DAB65659}" srcId="{FD85B542-F3DC-4F4D-84B6-1F5BF54BE210}" destId="{F1ED6DA3-9058-49DB-9F2E-11D870766B49}" srcOrd="0" destOrd="0" parTransId="{BD41177A-6B40-4A63-9C9A-F41776B95EF7}" sibTransId="{8093BA89-5804-4743-B607-5D826C96EFE8}"/>
    <dgm:cxn modelId="{37F5E210-C936-4B98-A124-97BCDE593241}" type="presOf" srcId="{F1ED6DA3-9058-49DB-9F2E-11D870766B49}" destId="{354F63B1-2CCA-42D6-8250-A9EAFEC5E72E}" srcOrd="0" destOrd="0" presId="urn:microsoft.com/office/officeart/2005/8/layout/vList2"/>
    <dgm:cxn modelId="{E3AE1C7E-FD74-4C31-BA74-D390EA8986F7}" type="presOf" srcId="{34087DF4-9C94-47B7-84E9-38B356F94BF3}" destId="{CE9E5305-F0CF-4706-87F4-5AB7741F4AF8}" srcOrd="0" destOrd="0" presId="urn:microsoft.com/office/officeart/2005/8/layout/vList2"/>
    <dgm:cxn modelId="{98E8AE6F-1F2A-46B5-9021-0F0E0C406319}" srcId="{FD85B542-F3DC-4F4D-84B6-1F5BF54BE210}" destId="{A56A84B6-16F1-4AF5-A60E-C68905C89EA7}" srcOrd="2" destOrd="0" parTransId="{1B4A6BC4-05AD-458D-8A9B-20FC63BA04AE}" sibTransId="{DC5822C9-4906-4A64-872A-AD1C44578432}"/>
    <dgm:cxn modelId="{D5CCC2F3-2F3B-4422-8553-DFB098B8672D}" srcId="{FD85B542-F3DC-4F4D-84B6-1F5BF54BE210}" destId="{EDED2DC5-BFF6-4372-8B30-3053EADEA5B1}" srcOrd="3" destOrd="0" parTransId="{B2C6433E-E71C-4637-A8C7-18A0C547AFC8}" sibTransId="{D0C7A503-B1AB-4EA7-8DE5-6CD21F81D7F9}"/>
    <dgm:cxn modelId="{6B88C9B1-EDE2-43D6-81FA-F412D2D471D6}" srcId="{FD85B542-F3DC-4F4D-84B6-1F5BF54BE210}" destId="{34087DF4-9C94-47B7-84E9-38B356F94BF3}" srcOrd="4" destOrd="0" parTransId="{47D151CF-D618-46CE-B260-AB411CA0EA83}" sibTransId="{67E9565B-397D-4604-B91A-FE9680721607}"/>
    <dgm:cxn modelId="{384203E2-DFE9-4D6D-9955-50F4071005C2}" type="presOf" srcId="{FD85B542-F3DC-4F4D-84B6-1F5BF54BE210}" destId="{27252404-2EA0-463B-89D3-242197758FE7}" srcOrd="0" destOrd="0" presId="urn:microsoft.com/office/officeart/2005/8/layout/vList2"/>
    <dgm:cxn modelId="{92E04E3C-8AAE-4A1F-85EA-750547E70B78}" srcId="{FD85B542-F3DC-4F4D-84B6-1F5BF54BE210}" destId="{6A971482-5A9B-4C10-89BB-7612B0607835}" srcOrd="1" destOrd="0" parTransId="{F993B5BA-788C-48D6-85A0-5679BE631F98}" sibTransId="{F67031BB-B4FF-4298-8E8F-89F70116F5D6}"/>
    <dgm:cxn modelId="{25BA2DE9-3302-4261-9A4B-EF0552155E87}" type="presParOf" srcId="{27252404-2EA0-463B-89D3-242197758FE7}" destId="{354F63B1-2CCA-42D6-8250-A9EAFEC5E72E}" srcOrd="0" destOrd="0" presId="urn:microsoft.com/office/officeart/2005/8/layout/vList2"/>
    <dgm:cxn modelId="{EDADB879-28DB-4913-97AA-A0AE034357A5}" type="presParOf" srcId="{27252404-2EA0-463B-89D3-242197758FE7}" destId="{BA9BE439-BA58-4CDE-968A-793A97149CDD}" srcOrd="1" destOrd="0" presId="urn:microsoft.com/office/officeart/2005/8/layout/vList2"/>
    <dgm:cxn modelId="{E9EC5F2A-48AC-4FA6-B063-2B5775690985}" type="presParOf" srcId="{27252404-2EA0-463B-89D3-242197758FE7}" destId="{497BC515-3876-4FC8-BD14-BA013260298C}" srcOrd="2" destOrd="0" presId="urn:microsoft.com/office/officeart/2005/8/layout/vList2"/>
    <dgm:cxn modelId="{4D91A09B-BDD9-4DE7-AB16-2ACF573F2DDF}" type="presParOf" srcId="{27252404-2EA0-463B-89D3-242197758FE7}" destId="{44DDE48B-8224-49B3-A9A3-4F8FF7F0E205}" srcOrd="3" destOrd="0" presId="urn:microsoft.com/office/officeart/2005/8/layout/vList2"/>
    <dgm:cxn modelId="{B438EC46-59F8-4B7B-A46C-A65FBF601E4C}" type="presParOf" srcId="{27252404-2EA0-463B-89D3-242197758FE7}" destId="{E88F7C26-C19E-43E4-8723-1C220A03E79C}" srcOrd="4" destOrd="0" presId="urn:microsoft.com/office/officeart/2005/8/layout/vList2"/>
    <dgm:cxn modelId="{BF03A81D-3440-4860-8420-D3C090DDC2E9}" type="presParOf" srcId="{27252404-2EA0-463B-89D3-242197758FE7}" destId="{26651302-4261-40A8-8490-29697C94A1C7}" srcOrd="5" destOrd="0" presId="urn:microsoft.com/office/officeart/2005/8/layout/vList2"/>
    <dgm:cxn modelId="{C210CFF7-185E-459F-A83E-969A8A88531A}" type="presParOf" srcId="{27252404-2EA0-463B-89D3-242197758FE7}" destId="{5B08EAA3-1616-4153-BE68-1CDD7A0F053C}" srcOrd="6" destOrd="0" presId="urn:microsoft.com/office/officeart/2005/8/layout/vList2"/>
    <dgm:cxn modelId="{C8D464FE-A0F6-40BE-A5E3-2091831D0964}" type="presParOf" srcId="{27252404-2EA0-463B-89D3-242197758FE7}" destId="{63D3E1D6-76C4-4ABC-BBE4-427B4C3CD555}" srcOrd="7" destOrd="0" presId="urn:microsoft.com/office/officeart/2005/8/layout/vList2"/>
    <dgm:cxn modelId="{DF73DB8C-545A-494A-864F-7AED20101710}" type="presParOf" srcId="{27252404-2EA0-463B-89D3-242197758FE7}" destId="{CE9E5305-F0CF-4706-87F4-5AB7741F4A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CE094-BC59-4A77-B605-8F5411BDC05C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861BABC-612B-46F2-A743-301FD99A2B3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школе</a:t>
          </a:r>
          <a:endParaRPr lang="ru-RU" sz="36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1A6CE-4B20-4DB2-A248-AEFD04DBC9C6}" type="parTrans" cxnId="{174AA8F2-1EB8-4877-BD51-8FFE9EE8D95B}">
      <dgm:prSet/>
      <dgm:spPr/>
      <dgm:t>
        <a:bodyPr/>
        <a:lstStyle/>
        <a:p>
          <a:endParaRPr lang="ru-RU"/>
        </a:p>
      </dgm:t>
    </dgm:pt>
    <dgm:pt modelId="{1DB19900-B540-4F39-A859-549619848C03}" type="sibTrans" cxnId="{174AA8F2-1EB8-4877-BD51-8FFE9EE8D95B}">
      <dgm:prSet/>
      <dgm:spPr/>
      <dgm:t>
        <a:bodyPr/>
        <a:lstStyle/>
        <a:p>
          <a:endParaRPr lang="ru-RU"/>
        </a:p>
      </dgm:t>
    </dgm:pt>
    <dgm:pt modelId="{EA2AC7D5-CB4F-403E-81FA-81C8F595397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коммуникативных навыков и социальная интеграция </a:t>
          </a:r>
          <a:endParaRPr lang="ru-RU" sz="3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D4A3A-7376-45E5-9591-8E614CF59A84}" type="parTrans" cxnId="{BC8B2EEF-482E-4716-A6B4-3463039C095C}">
      <dgm:prSet/>
      <dgm:spPr/>
      <dgm:t>
        <a:bodyPr/>
        <a:lstStyle/>
        <a:p>
          <a:endParaRPr lang="ru-RU"/>
        </a:p>
      </dgm:t>
    </dgm:pt>
    <dgm:pt modelId="{C7EE62E5-F99A-4C83-AB6D-DBA607C350EF}" type="sibTrans" cxnId="{BC8B2EEF-482E-4716-A6B4-3463039C095C}">
      <dgm:prSet/>
      <dgm:spPr/>
      <dgm:t>
        <a:bodyPr/>
        <a:lstStyle/>
        <a:p>
          <a:endParaRPr lang="ru-RU"/>
        </a:p>
      </dgm:t>
    </dgm:pt>
    <dgm:pt modelId="{E8D25EA9-613D-4210-B6B1-96055B318FB5}">
      <dgm:prSet phldrT="[Текст]"/>
      <dgm:spPr>
        <a:solidFill>
          <a:schemeClr val="accent3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познавательной сферы и  формирование высших психических функций 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3434B-9201-4418-86A7-3BA73D975ECA}" type="parTrans" cxnId="{E1DCC505-17E8-4C32-8050-B06EB31D7742}">
      <dgm:prSet/>
      <dgm:spPr/>
      <dgm:t>
        <a:bodyPr/>
        <a:lstStyle/>
        <a:p>
          <a:endParaRPr lang="ru-RU"/>
        </a:p>
      </dgm:t>
    </dgm:pt>
    <dgm:pt modelId="{3DC17052-4375-4BF8-8E79-EDB6D246E9AE}" type="sibTrans" cxnId="{E1DCC505-17E8-4C32-8050-B06EB31D7742}">
      <dgm:prSet/>
      <dgm:spPr/>
      <dgm:t>
        <a:bodyPr/>
        <a:lstStyle/>
        <a:p>
          <a:endParaRPr lang="ru-RU"/>
        </a:p>
      </dgm:t>
    </dgm:pt>
    <dgm:pt modelId="{39846339-6B10-451C-B2D6-A9C5FBC5FC27}">
      <dgm:prSet phldrT="[Текст]" custT="1"/>
      <dgm:spPr>
        <a:solidFill>
          <a:schemeClr val="accent1">
            <a:lumMod val="40000"/>
            <a:lumOff val="60000"/>
            <a:alpha val="0"/>
          </a:schemeClr>
        </a:solidFill>
        <a:ln>
          <a:noFill/>
        </a:ln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произвольной регуляции деятельности и поведения </a:t>
          </a:r>
          <a:endParaRPr lang="ru-RU" sz="3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977BB3-B364-4CA7-A0E8-667E62A59298}" type="parTrans" cxnId="{4198D62A-543A-4692-9725-D59C9B46CD1D}">
      <dgm:prSet/>
      <dgm:spPr/>
      <dgm:t>
        <a:bodyPr/>
        <a:lstStyle/>
        <a:p>
          <a:endParaRPr lang="ru-RU"/>
        </a:p>
      </dgm:t>
    </dgm:pt>
    <dgm:pt modelId="{C88CB0C6-2685-45B4-BDE7-17E0BE6DF9E2}" type="sibTrans" cxnId="{4198D62A-543A-4692-9725-D59C9B46CD1D}">
      <dgm:prSet/>
      <dgm:spPr/>
      <dgm:t>
        <a:bodyPr/>
        <a:lstStyle/>
        <a:p>
          <a:endParaRPr lang="ru-RU"/>
        </a:p>
      </dgm:t>
    </dgm:pt>
    <dgm:pt modelId="{71D57E32-F32B-440F-827F-56CF70531C0E}" type="pres">
      <dgm:prSet presAssocID="{EC7CE094-BC59-4A77-B605-8F5411BDC0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F467080-AFCB-42FE-8CD3-6A8686EA485D}" type="pres">
      <dgm:prSet presAssocID="{C861BABC-612B-46F2-A743-301FD99A2B3A}" presName="thickLine" presStyleLbl="alignNode1" presStyleIdx="0" presStyleCnt="4"/>
      <dgm:spPr/>
    </dgm:pt>
    <dgm:pt modelId="{0D55E2E3-E7A5-4C9E-931D-C33F433D7E48}" type="pres">
      <dgm:prSet presAssocID="{C861BABC-612B-46F2-A743-301FD99A2B3A}" presName="horz1" presStyleCnt="0"/>
      <dgm:spPr/>
    </dgm:pt>
    <dgm:pt modelId="{B7913176-FEBE-4D33-80F3-13A1317DEE45}" type="pres">
      <dgm:prSet presAssocID="{C861BABC-612B-46F2-A743-301FD99A2B3A}" presName="tx1" presStyleLbl="revTx" presStyleIdx="0" presStyleCnt="4" custScaleY="67811" custLinFactNeighborX="5639" custLinFactNeighborY="2591"/>
      <dgm:spPr/>
      <dgm:t>
        <a:bodyPr/>
        <a:lstStyle/>
        <a:p>
          <a:endParaRPr lang="ru-RU"/>
        </a:p>
      </dgm:t>
    </dgm:pt>
    <dgm:pt modelId="{06D849E7-DCA7-489B-BA9E-D3F094EFBB65}" type="pres">
      <dgm:prSet presAssocID="{C861BABC-612B-46F2-A743-301FD99A2B3A}" presName="vert1" presStyleCnt="0"/>
      <dgm:spPr/>
    </dgm:pt>
    <dgm:pt modelId="{918BE024-B65E-48EB-819F-2908895F8AA1}" type="pres">
      <dgm:prSet presAssocID="{EA2AC7D5-CB4F-403E-81FA-81C8F5953970}" presName="thickLine" presStyleLbl="alignNode1" presStyleIdx="1" presStyleCnt="4" custLinFactNeighborX="-329" custLinFactNeighborY="-1356"/>
      <dgm:spPr/>
    </dgm:pt>
    <dgm:pt modelId="{8ED941DD-CE9F-41BC-BDCC-C50CA51C9459}" type="pres">
      <dgm:prSet presAssocID="{EA2AC7D5-CB4F-403E-81FA-81C8F5953970}" presName="horz1" presStyleCnt="0"/>
      <dgm:spPr/>
    </dgm:pt>
    <dgm:pt modelId="{ABB70337-8E93-4467-AE22-86544DAFA97B}" type="pres">
      <dgm:prSet presAssocID="{EA2AC7D5-CB4F-403E-81FA-81C8F5953970}" presName="tx1" presStyleLbl="revTx" presStyleIdx="1" presStyleCnt="4" custScaleY="97424" custLinFactNeighborY="-5485"/>
      <dgm:spPr/>
      <dgm:t>
        <a:bodyPr/>
        <a:lstStyle/>
        <a:p>
          <a:endParaRPr lang="ru-RU"/>
        </a:p>
      </dgm:t>
    </dgm:pt>
    <dgm:pt modelId="{ACDCF26D-AD85-4194-9EBE-493E6DFBB52F}" type="pres">
      <dgm:prSet presAssocID="{EA2AC7D5-CB4F-403E-81FA-81C8F5953970}" presName="vert1" presStyleCnt="0"/>
      <dgm:spPr/>
    </dgm:pt>
    <dgm:pt modelId="{58B4113B-D675-4021-9632-791DCD555E36}" type="pres">
      <dgm:prSet presAssocID="{E8D25EA9-613D-4210-B6B1-96055B318FB5}" presName="thickLine" presStyleLbl="alignNode1" presStyleIdx="2" presStyleCnt="4" custLinFactNeighborY="-17666"/>
      <dgm:spPr/>
    </dgm:pt>
    <dgm:pt modelId="{A5CFDECF-6A56-4624-BDE1-F0D09F54D016}" type="pres">
      <dgm:prSet presAssocID="{E8D25EA9-613D-4210-B6B1-96055B318FB5}" presName="horz1" presStyleCnt="0"/>
      <dgm:spPr/>
    </dgm:pt>
    <dgm:pt modelId="{BCF3647C-1E03-49F0-B948-06DEF085FB23}" type="pres">
      <dgm:prSet presAssocID="{E8D25EA9-613D-4210-B6B1-96055B318FB5}" presName="tx1" presStyleLbl="revTx" presStyleIdx="2" presStyleCnt="4" custScaleY="98488" custLinFactNeighborY="10015"/>
      <dgm:spPr/>
      <dgm:t>
        <a:bodyPr/>
        <a:lstStyle/>
        <a:p>
          <a:endParaRPr lang="ru-RU"/>
        </a:p>
      </dgm:t>
    </dgm:pt>
    <dgm:pt modelId="{3ED86F9D-0FD3-44E0-AF54-ED870B666B54}" type="pres">
      <dgm:prSet presAssocID="{E8D25EA9-613D-4210-B6B1-96055B318FB5}" presName="vert1" presStyleCnt="0"/>
      <dgm:spPr/>
    </dgm:pt>
    <dgm:pt modelId="{4A2FA1E2-CA3D-4CC8-A07A-3D474065E18B}" type="pres">
      <dgm:prSet presAssocID="{39846339-6B10-451C-B2D6-A9C5FBC5FC27}" presName="thickLine" presStyleLbl="alignNode1" presStyleIdx="3" presStyleCnt="4" custLinFactNeighborX="-876" custLinFactNeighborY="1254"/>
      <dgm:spPr/>
    </dgm:pt>
    <dgm:pt modelId="{5F6F53AF-45BB-49EF-8B71-C5EA624F6AA0}" type="pres">
      <dgm:prSet presAssocID="{39846339-6B10-451C-B2D6-A9C5FBC5FC27}" presName="horz1" presStyleCnt="0"/>
      <dgm:spPr/>
    </dgm:pt>
    <dgm:pt modelId="{3A778489-E23B-4807-9259-D2D94C79148A}" type="pres">
      <dgm:prSet presAssocID="{39846339-6B10-451C-B2D6-A9C5FBC5FC27}" presName="tx1" presStyleLbl="revTx" presStyleIdx="3" presStyleCnt="4" custLinFactNeighborX="-1424" custLinFactNeighborY="56290"/>
      <dgm:spPr/>
      <dgm:t>
        <a:bodyPr/>
        <a:lstStyle/>
        <a:p>
          <a:endParaRPr lang="ru-RU"/>
        </a:p>
      </dgm:t>
    </dgm:pt>
    <dgm:pt modelId="{AB2BA200-1341-4C84-A5DF-31CA990C3542}" type="pres">
      <dgm:prSet presAssocID="{39846339-6B10-451C-B2D6-A9C5FBC5FC27}" presName="vert1" presStyleCnt="0"/>
      <dgm:spPr/>
    </dgm:pt>
  </dgm:ptLst>
  <dgm:cxnLst>
    <dgm:cxn modelId="{5194EA6A-2EB3-4624-8445-1F0412AD42AB}" type="presOf" srcId="{E8D25EA9-613D-4210-B6B1-96055B318FB5}" destId="{BCF3647C-1E03-49F0-B948-06DEF085FB23}" srcOrd="0" destOrd="0" presId="urn:microsoft.com/office/officeart/2008/layout/LinedList"/>
    <dgm:cxn modelId="{4198D62A-543A-4692-9725-D59C9B46CD1D}" srcId="{EC7CE094-BC59-4A77-B605-8F5411BDC05C}" destId="{39846339-6B10-451C-B2D6-A9C5FBC5FC27}" srcOrd="3" destOrd="0" parTransId="{7B977BB3-B364-4CA7-A0E8-667E62A59298}" sibTransId="{C88CB0C6-2685-45B4-BDE7-17E0BE6DF9E2}"/>
    <dgm:cxn modelId="{D04EEA22-E1F0-4158-B979-0F3D71D5E92F}" type="presOf" srcId="{EA2AC7D5-CB4F-403E-81FA-81C8F5953970}" destId="{ABB70337-8E93-4467-AE22-86544DAFA97B}" srcOrd="0" destOrd="0" presId="urn:microsoft.com/office/officeart/2008/layout/LinedList"/>
    <dgm:cxn modelId="{174AA8F2-1EB8-4877-BD51-8FFE9EE8D95B}" srcId="{EC7CE094-BC59-4A77-B605-8F5411BDC05C}" destId="{C861BABC-612B-46F2-A743-301FD99A2B3A}" srcOrd="0" destOrd="0" parTransId="{6E51A6CE-4B20-4DB2-A248-AEFD04DBC9C6}" sibTransId="{1DB19900-B540-4F39-A859-549619848C03}"/>
    <dgm:cxn modelId="{BC8B2EEF-482E-4716-A6B4-3463039C095C}" srcId="{EC7CE094-BC59-4A77-B605-8F5411BDC05C}" destId="{EA2AC7D5-CB4F-403E-81FA-81C8F5953970}" srcOrd="1" destOrd="0" parTransId="{6D7D4A3A-7376-45E5-9591-8E614CF59A84}" sibTransId="{C7EE62E5-F99A-4C83-AB6D-DBA607C350EF}"/>
    <dgm:cxn modelId="{E1DCC505-17E8-4C32-8050-B06EB31D7742}" srcId="{EC7CE094-BC59-4A77-B605-8F5411BDC05C}" destId="{E8D25EA9-613D-4210-B6B1-96055B318FB5}" srcOrd="2" destOrd="0" parTransId="{AF33434B-9201-4418-86A7-3BA73D975ECA}" sibTransId="{3DC17052-4375-4BF8-8E79-EDB6D246E9AE}"/>
    <dgm:cxn modelId="{88FF2A63-B880-48F3-8528-C4BF7F2C2E11}" type="presOf" srcId="{EC7CE094-BC59-4A77-B605-8F5411BDC05C}" destId="{71D57E32-F32B-440F-827F-56CF70531C0E}" srcOrd="0" destOrd="0" presId="urn:microsoft.com/office/officeart/2008/layout/LinedList"/>
    <dgm:cxn modelId="{9066C998-CD7D-4F14-AE6D-65CE0E3179FC}" type="presOf" srcId="{C861BABC-612B-46F2-A743-301FD99A2B3A}" destId="{B7913176-FEBE-4D33-80F3-13A1317DEE45}" srcOrd="0" destOrd="0" presId="urn:microsoft.com/office/officeart/2008/layout/LinedList"/>
    <dgm:cxn modelId="{9E9857B3-6A5D-463F-BB60-68AEAE25C519}" type="presOf" srcId="{39846339-6B10-451C-B2D6-A9C5FBC5FC27}" destId="{3A778489-E23B-4807-9259-D2D94C79148A}" srcOrd="0" destOrd="0" presId="urn:microsoft.com/office/officeart/2008/layout/LinedList"/>
    <dgm:cxn modelId="{16904916-8955-4839-A92A-1D469AE0F388}" type="presParOf" srcId="{71D57E32-F32B-440F-827F-56CF70531C0E}" destId="{AF467080-AFCB-42FE-8CD3-6A8686EA485D}" srcOrd="0" destOrd="0" presId="urn:microsoft.com/office/officeart/2008/layout/LinedList"/>
    <dgm:cxn modelId="{3D21C520-5A0C-4BE6-9416-EDF034604A90}" type="presParOf" srcId="{71D57E32-F32B-440F-827F-56CF70531C0E}" destId="{0D55E2E3-E7A5-4C9E-931D-C33F433D7E48}" srcOrd="1" destOrd="0" presId="urn:microsoft.com/office/officeart/2008/layout/LinedList"/>
    <dgm:cxn modelId="{E2CE6CDD-9FA4-4AC3-B3F7-74389CDF2FD0}" type="presParOf" srcId="{0D55E2E3-E7A5-4C9E-931D-C33F433D7E48}" destId="{B7913176-FEBE-4D33-80F3-13A1317DEE45}" srcOrd="0" destOrd="0" presId="urn:microsoft.com/office/officeart/2008/layout/LinedList"/>
    <dgm:cxn modelId="{8612B449-E5CA-40B6-8CA3-B98B24307F6E}" type="presParOf" srcId="{0D55E2E3-E7A5-4C9E-931D-C33F433D7E48}" destId="{06D849E7-DCA7-489B-BA9E-D3F094EFBB65}" srcOrd="1" destOrd="0" presId="urn:microsoft.com/office/officeart/2008/layout/LinedList"/>
    <dgm:cxn modelId="{893CA1D2-E3B0-425B-BFD2-2D5F8E02C81D}" type="presParOf" srcId="{71D57E32-F32B-440F-827F-56CF70531C0E}" destId="{918BE024-B65E-48EB-819F-2908895F8AA1}" srcOrd="2" destOrd="0" presId="urn:microsoft.com/office/officeart/2008/layout/LinedList"/>
    <dgm:cxn modelId="{80AB6F8B-0929-4223-AB6A-AA0820C0280E}" type="presParOf" srcId="{71D57E32-F32B-440F-827F-56CF70531C0E}" destId="{8ED941DD-CE9F-41BC-BDCC-C50CA51C9459}" srcOrd="3" destOrd="0" presId="urn:microsoft.com/office/officeart/2008/layout/LinedList"/>
    <dgm:cxn modelId="{15994DEA-CE72-4B85-AFCC-ABC8265D029F}" type="presParOf" srcId="{8ED941DD-CE9F-41BC-BDCC-C50CA51C9459}" destId="{ABB70337-8E93-4467-AE22-86544DAFA97B}" srcOrd="0" destOrd="0" presId="urn:microsoft.com/office/officeart/2008/layout/LinedList"/>
    <dgm:cxn modelId="{5C73CF23-F762-4A8B-A0D5-348975C2B0EE}" type="presParOf" srcId="{8ED941DD-CE9F-41BC-BDCC-C50CA51C9459}" destId="{ACDCF26D-AD85-4194-9EBE-493E6DFBB52F}" srcOrd="1" destOrd="0" presId="urn:microsoft.com/office/officeart/2008/layout/LinedList"/>
    <dgm:cxn modelId="{80832CD5-8751-4BD6-9981-27899FA2F8E5}" type="presParOf" srcId="{71D57E32-F32B-440F-827F-56CF70531C0E}" destId="{58B4113B-D675-4021-9632-791DCD555E36}" srcOrd="4" destOrd="0" presId="urn:microsoft.com/office/officeart/2008/layout/LinedList"/>
    <dgm:cxn modelId="{10E53D67-FC5B-45E6-A40C-2EB0E928C206}" type="presParOf" srcId="{71D57E32-F32B-440F-827F-56CF70531C0E}" destId="{A5CFDECF-6A56-4624-BDE1-F0D09F54D016}" srcOrd="5" destOrd="0" presId="urn:microsoft.com/office/officeart/2008/layout/LinedList"/>
    <dgm:cxn modelId="{2184C159-6D21-46F3-A52E-4BAE908F97E5}" type="presParOf" srcId="{A5CFDECF-6A56-4624-BDE1-F0D09F54D016}" destId="{BCF3647C-1E03-49F0-B948-06DEF085FB23}" srcOrd="0" destOrd="0" presId="urn:microsoft.com/office/officeart/2008/layout/LinedList"/>
    <dgm:cxn modelId="{B6E352D5-6135-48F4-A7FF-12C7D916A527}" type="presParOf" srcId="{A5CFDECF-6A56-4624-BDE1-F0D09F54D016}" destId="{3ED86F9D-0FD3-44E0-AF54-ED870B666B54}" srcOrd="1" destOrd="0" presId="urn:microsoft.com/office/officeart/2008/layout/LinedList"/>
    <dgm:cxn modelId="{EF37109D-51CF-44CD-B6D6-EF8FBAB26783}" type="presParOf" srcId="{71D57E32-F32B-440F-827F-56CF70531C0E}" destId="{4A2FA1E2-CA3D-4CC8-A07A-3D474065E18B}" srcOrd="6" destOrd="0" presId="urn:microsoft.com/office/officeart/2008/layout/LinedList"/>
    <dgm:cxn modelId="{4AEC54F2-C830-4FB1-9346-BBEB8619E68E}" type="presParOf" srcId="{71D57E32-F32B-440F-827F-56CF70531C0E}" destId="{5F6F53AF-45BB-49EF-8B71-C5EA624F6AA0}" srcOrd="7" destOrd="0" presId="urn:microsoft.com/office/officeart/2008/layout/LinedList"/>
    <dgm:cxn modelId="{36966A05-7CE2-4835-90E0-13C39811D826}" type="presParOf" srcId="{5F6F53AF-45BB-49EF-8B71-C5EA624F6AA0}" destId="{3A778489-E23B-4807-9259-D2D94C79148A}" srcOrd="0" destOrd="0" presId="urn:microsoft.com/office/officeart/2008/layout/LinedList"/>
    <dgm:cxn modelId="{02AD5A19-3114-4170-9049-B5132B92F1B1}" type="presParOf" srcId="{5F6F53AF-45BB-49EF-8B71-C5EA624F6AA0}" destId="{AB2BA200-1341-4C84-A5DF-31CA990C35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94179-5DFD-4821-8D56-19978B8004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53D916-2358-4AAA-BF9D-486BCC3D849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Адаптационный модуль «Мы теперь ученики» 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760B41-0101-41E0-BFC1-7C54B54D8961}" type="parTrans" cxnId="{59880425-1499-4E6E-960D-EB9DC5D427B8}">
      <dgm:prSet/>
      <dgm:spPr/>
      <dgm:t>
        <a:bodyPr/>
        <a:lstStyle/>
        <a:p>
          <a:endParaRPr lang="ru-RU"/>
        </a:p>
      </dgm:t>
    </dgm:pt>
    <dgm:pt modelId="{010D0057-53D6-4B1A-A2A7-E8105061875E}" type="sibTrans" cxnId="{59880425-1499-4E6E-960D-EB9DC5D427B8}">
      <dgm:prSet/>
      <dgm:spPr/>
      <dgm:t>
        <a:bodyPr/>
        <a:lstStyle/>
        <a:p>
          <a:endParaRPr lang="ru-RU"/>
        </a:p>
      </dgm:t>
    </dgm:pt>
    <dgm:pt modelId="{29D24DBC-9133-4810-A4D8-ADCF8A2E95A1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познавательной сферы и целенаправленное формирование высших психических функций 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B7FAF-2B7F-4495-9568-A108AF735EC5}" type="parTrans" cxnId="{DECC71F3-2B9E-43E5-BD1E-72AC023E6809}">
      <dgm:prSet/>
      <dgm:spPr/>
      <dgm:t>
        <a:bodyPr/>
        <a:lstStyle/>
        <a:p>
          <a:endParaRPr lang="ru-RU"/>
        </a:p>
      </dgm:t>
    </dgm:pt>
    <dgm:pt modelId="{AC3A68B5-3C77-4E6D-8147-8F8C28BA64DB}" type="sibTrans" cxnId="{DECC71F3-2B9E-43E5-BD1E-72AC023E6809}">
      <dgm:prSet/>
      <dgm:spPr/>
      <dgm:t>
        <a:bodyPr/>
        <a:lstStyle/>
        <a:p>
          <a:endParaRPr lang="ru-RU"/>
        </a:p>
      </dgm:t>
    </dgm:pt>
    <dgm:pt modelId="{FE599623-9708-4252-8EB7-119E68DF31E8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произвольной регуляции деятельности и поведения 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96D26-17D5-4D4C-9395-549CD7A53BA9}" type="parTrans" cxnId="{B24BBFA7-EBEC-465E-9F54-01B7C4B6BE51}">
      <dgm:prSet/>
      <dgm:spPr/>
      <dgm:t>
        <a:bodyPr/>
        <a:lstStyle/>
        <a:p>
          <a:endParaRPr lang="ru-RU"/>
        </a:p>
      </dgm:t>
    </dgm:pt>
    <dgm:pt modelId="{2655E326-87E0-464E-9696-D09047670569}" type="sibTrans" cxnId="{B24BBFA7-EBEC-465E-9F54-01B7C4B6BE51}">
      <dgm:prSet/>
      <dgm:spPr/>
      <dgm:t>
        <a:bodyPr/>
        <a:lstStyle/>
        <a:p>
          <a:endParaRPr lang="ru-RU"/>
        </a:p>
      </dgm:t>
    </dgm:pt>
    <dgm:pt modelId="{3319D957-AC9C-42D4-8850-C9268575CDD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эмоционально-личностной сферы и коррекция ее недостатков 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12679-8D40-4A5F-9F24-91740FC58A3C}" type="parTrans" cxnId="{3694DD2D-C70F-44C0-B8CD-5242DB4C0D9A}">
      <dgm:prSet/>
      <dgm:spPr/>
      <dgm:t>
        <a:bodyPr/>
        <a:lstStyle/>
        <a:p>
          <a:endParaRPr lang="ru-RU"/>
        </a:p>
      </dgm:t>
    </dgm:pt>
    <dgm:pt modelId="{9B361A7B-23D1-491F-A24C-C787638AF766}" type="sibTrans" cxnId="{3694DD2D-C70F-44C0-B8CD-5242DB4C0D9A}">
      <dgm:prSet/>
      <dgm:spPr/>
      <dgm:t>
        <a:bodyPr/>
        <a:lstStyle/>
        <a:p>
          <a:endParaRPr lang="ru-RU"/>
        </a:p>
      </dgm:t>
    </dgm:pt>
    <dgm:pt modelId="{C692208E-3C1E-4311-8BAD-9003F3380ED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познавательной деятельности на учебном материале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98D09-52CD-4EBD-9DE2-FEA2272D700B}" type="parTrans" cxnId="{6BC9D729-9A1D-405C-944C-A4058971678C}">
      <dgm:prSet/>
      <dgm:spPr/>
      <dgm:t>
        <a:bodyPr/>
        <a:lstStyle/>
        <a:p>
          <a:endParaRPr lang="ru-RU"/>
        </a:p>
      </dgm:t>
    </dgm:pt>
    <dgm:pt modelId="{78F5C965-98EC-4310-A219-043D1529A972}" type="sibTrans" cxnId="{6BC9D729-9A1D-405C-944C-A4058971678C}">
      <dgm:prSet/>
      <dgm:spPr/>
      <dgm:t>
        <a:bodyPr/>
        <a:lstStyle/>
        <a:p>
          <a:endParaRPr lang="ru-RU"/>
        </a:p>
      </dgm:t>
    </dgm:pt>
    <dgm:pt modelId="{6DF0E385-98E1-4513-B095-B85F961CDF28}" type="pres">
      <dgm:prSet presAssocID="{69C94179-5DFD-4821-8D56-19978B8004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E422AA-A481-4B04-8176-D94E031F594A}" type="pres">
      <dgm:prSet presAssocID="{7C53D916-2358-4AAA-BF9D-486BCC3D8494}" presName="parentText" presStyleLbl="node1" presStyleIdx="0" presStyleCnt="5" custScaleY="56364" custLinFactNeighborX="-21" custLinFactNeighborY="-36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C40332-03EE-4B6B-8526-03BDB32A0381}" type="pres">
      <dgm:prSet presAssocID="{010D0057-53D6-4B1A-A2A7-E8105061875E}" presName="spacer" presStyleCnt="0"/>
      <dgm:spPr/>
    </dgm:pt>
    <dgm:pt modelId="{4CB1E7C6-F576-4345-AAB4-17B6C8389FC7}" type="pres">
      <dgm:prSet presAssocID="{29D24DBC-9133-4810-A4D8-ADCF8A2E95A1}" presName="parentText" presStyleLbl="node1" presStyleIdx="1" presStyleCnt="5" custScaleY="82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7DA30-EF8D-4EB3-A7B0-435001FFCE65}" type="pres">
      <dgm:prSet presAssocID="{AC3A68B5-3C77-4E6D-8147-8F8C28BA64DB}" presName="spacer" presStyleCnt="0"/>
      <dgm:spPr/>
    </dgm:pt>
    <dgm:pt modelId="{826DCBEB-D84E-4CB8-AFF5-20B5D051497A}" type="pres">
      <dgm:prSet presAssocID="{FE599623-9708-4252-8EB7-119E68DF31E8}" presName="parentText" presStyleLbl="node1" presStyleIdx="2" presStyleCnt="5" custScaleY="76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E62DC-7971-4067-B3CC-95DC7B4E42E0}" type="pres">
      <dgm:prSet presAssocID="{2655E326-87E0-464E-9696-D09047670569}" presName="spacer" presStyleCnt="0"/>
      <dgm:spPr/>
    </dgm:pt>
    <dgm:pt modelId="{8BCCC080-341C-4A6A-9699-3EED36BF581A}" type="pres">
      <dgm:prSet presAssocID="{3319D957-AC9C-42D4-8850-C9268575CDD4}" presName="parentText" presStyleLbl="node1" presStyleIdx="3" presStyleCnt="5" custScaleY="83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1E81-2E1C-4BE0-8FD1-05AD35175827}" type="pres">
      <dgm:prSet presAssocID="{9B361A7B-23D1-491F-A24C-C787638AF766}" presName="spacer" presStyleCnt="0"/>
      <dgm:spPr/>
    </dgm:pt>
    <dgm:pt modelId="{816C0B34-A868-4221-827D-5F4CE5D32BCD}" type="pres">
      <dgm:prSet presAssocID="{C692208E-3C1E-4311-8BAD-9003F3380ED4}" presName="parentText" presStyleLbl="node1" presStyleIdx="4" presStyleCnt="5" custScaleY="83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747FE-60B7-4792-98DC-CA4C56155D95}" type="presOf" srcId="{7C53D916-2358-4AAA-BF9D-486BCC3D8494}" destId="{A2E422AA-A481-4B04-8176-D94E031F594A}" srcOrd="0" destOrd="0" presId="urn:microsoft.com/office/officeart/2005/8/layout/vList2"/>
    <dgm:cxn modelId="{6BC9D729-9A1D-405C-944C-A4058971678C}" srcId="{69C94179-5DFD-4821-8D56-19978B800447}" destId="{C692208E-3C1E-4311-8BAD-9003F3380ED4}" srcOrd="4" destOrd="0" parTransId="{3B898D09-52CD-4EBD-9DE2-FEA2272D700B}" sibTransId="{78F5C965-98EC-4310-A219-043D1529A972}"/>
    <dgm:cxn modelId="{3694DD2D-C70F-44C0-B8CD-5242DB4C0D9A}" srcId="{69C94179-5DFD-4821-8D56-19978B800447}" destId="{3319D957-AC9C-42D4-8850-C9268575CDD4}" srcOrd="3" destOrd="0" parTransId="{F2612679-8D40-4A5F-9F24-91740FC58A3C}" sibTransId="{9B361A7B-23D1-491F-A24C-C787638AF766}"/>
    <dgm:cxn modelId="{A06B8928-AB2A-4ABA-B348-698E4FBB4A56}" type="presOf" srcId="{29D24DBC-9133-4810-A4D8-ADCF8A2E95A1}" destId="{4CB1E7C6-F576-4345-AAB4-17B6C8389FC7}" srcOrd="0" destOrd="0" presId="urn:microsoft.com/office/officeart/2005/8/layout/vList2"/>
    <dgm:cxn modelId="{4656E0AA-1AE6-4166-AC72-0EAA0AEB810B}" type="presOf" srcId="{69C94179-5DFD-4821-8D56-19978B800447}" destId="{6DF0E385-98E1-4513-B095-B85F961CDF28}" srcOrd="0" destOrd="0" presId="urn:microsoft.com/office/officeart/2005/8/layout/vList2"/>
    <dgm:cxn modelId="{B24BBFA7-EBEC-465E-9F54-01B7C4B6BE51}" srcId="{69C94179-5DFD-4821-8D56-19978B800447}" destId="{FE599623-9708-4252-8EB7-119E68DF31E8}" srcOrd="2" destOrd="0" parTransId="{B6F96D26-17D5-4D4C-9395-549CD7A53BA9}" sibTransId="{2655E326-87E0-464E-9696-D09047670569}"/>
    <dgm:cxn modelId="{787FE308-D0B5-48D6-9DE9-035B4576DBA4}" type="presOf" srcId="{C692208E-3C1E-4311-8BAD-9003F3380ED4}" destId="{816C0B34-A868-4221-827D-5F4CE5D32BCD}" srcOrd="0" destOrd="0" presId="urn:microsoft.com/office/officeart/2005/8/layout/vList2"/>
    <dgm:cxn modelId="{9EAE4545-0FA8-42BE-A2BE-AB1807320E3C}" type="presOf" srcId="{FE599623-9708-4252-8EB7-119E68DF31E8}" destId="{826DCBEB-D84E-4CB8-AFF5-20B5D051497A}" srcOrd="0" destOrd="0" presId="urn:microsoft.com/office/officeart/2005/8/layout/vList2"/>
    <dgm:cxn modelId="{687152DD-B923-4351-9CEA-94B4E5F2F25F}" type="presOf" srcId="{3319D957-AC9C-42D4-8850-C9268575CDD4}" destId="{8BCCC080-341C-4A6A-9699-3EED36BF581A}" srcOrd="0" destOrd="0" presId="urn:microsoft.com/office/officeart/2005/8/layout/vList2"/>
    <dgm:cxn modelId="{DECC71F3-2B9E-43E5-BD1E-72AC023E6809}" srcId="{69C94179-5DFD-4821-8D56-19978B800447}" destId="{29D24DBC-9133-4810-A4D8-ADCF8A2E95A1}" srcOrd="1" destOrd="0" parTransId="{B7EB7FAF-2B7F-4495-9568-A108AF735EC5}" sibTransId="{AC3A68B5-3C77-4E6D-8147-8F8C28BA64DB}"/>
    <dgm:cxn modelId="{59880425-1499-4E6E-960D-EB9DC5D427B8}" srcId="{69C94179-5DFD-4821-8D56-19978B800447}" destId="{7C53D916-2358-4AAA-BF9D-486BCC3D8494}" srcOrd="0" destOrd="0" parTransId="{07760B41-0101-41E0-BFC1-7C54B54D8961}" sibTransId="{010D0057-53D6-4B1A-A2A7-E8105061875E}"/>
    <dgm:cxn modelId="{91FF3035-C4CE-4E02-8A3D-7A201B4EB484}" type="presParOf" srcId="{6DF0E385-98E1-4513-B095-B85F961CDF28}" destId="{A2E422AA-A481-4B04-8176-D94E031F594A}" srcOrd="0" destOrd="0" presId="urn:microsoft.com/office/officeart/2005/8/layout/vList2"/>
    <dgm:cxn modelId="{8CFD4D8E-DCB4-4B73-BAB3-30BA5DBE2CA3}" type="presParOf" srcId="{6DF0E385-98E1-4513-B095-B85F961CDF28}" destId="{4FC40332-03EE-4B6B-8526-03BDB32A0381}" srcOrd="1" destOrd="0" presId="urn:microsoft.com/office/officeart/2005/8/layout/vList2"/>
    <dgm:cxn modelId="{35E1BAE1-05E4-4BEB-92C1-E41D727A4F07}" type="presParOf" srcId="{6DF0E385-98E1-4513-B095-B85F961CDF28}" destId="{4CB1E7C6-F576-4345-AAB4-17B6C8389FC7}" srcOrd="2" destOrd="0" presId="urn:microsoft.com/office/officeart/2005/8/layout/vList2"/>
    <dgm:cxn modelId="{D8B0EDA7-6D48-4B38-8AF7-AE6C4FC1596F}" type="presParOf" srcId="{6DF0E385-98E1-4513-B095-B85F961CDF28}" destId="{E567DA30-EF8D-4EB3-A7B0-435001FFCE65}" srcOrd="3" destOrd="0" presId="urn:microsoft.com/office/officeart/2005/8/layout/vList2"/>
    <dgm:cxn modelId="{08CC037B-2DAE-45DC-805D-C809CED296CA}" type="presParOf" srcId="{6DF0E385-98E1-4513-B095-B85F961CDF28}" destId="{826DCBEB-D84E-4CB8-AFF5-20B5D051497A}" srcOrd="4" destOrd="0" presId="urn:microsoft.com/office/officeart/2005/8/layout/vList2"/>
    <dgm:cxn modelId="{CBD34494-EC31-447B-AFB6-E51BF902EAF5}" type="presParOf" srcId="{6DF0E385-98E1-4513-B095-B85F961CDF28}" destId="{84EE62DC-7971-4067-B3CC-95DC7B4E42E0}" srcOrd="5" destOrd="0" presId="urn:microsoft.com/office/officeart/2005/8/layout/vList2"/>
    <dgm:cxn modelId="{C753CB3A-0CDD-44E7-AA97-DCFD6F4A8876}" type="presParOf" srcId="{6DF0E385-98E1-4513-B095-B85F961CDF28}" destId="{8BCCC080-341C-4A6A-9699-3EED36BF581A}" srcOrd="6" destOrd="0" presId="urn:microsoft.com/office/officeart/2005/8/layout/vList2"/>
    <dgm:cxn modelId="{D303AF17-E4BE-4607-8A31-868B601CD846}" type="presParOf" srcId="{6DF0E385-98E1-4513-B095-B85F961CDF28}" destId="{4A3E1E81-2E1C-4BE0-8FD1-05AD35175827}" srcOrd="7" destOrd="0" presId="urn:microsoft.com/office/officeart/2005/8/layout/vList2"/>
    <dgm:cxn modelId="{854EA936-6060-4F79-BDAC-0979BD3666DE}" type="presParOf" srcId="{6DF0E385-98E1-4513-B095-B85F961CDF28}" destId="{816C0B34-A868-4221-827D-5F4CE5D32B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BD70E8-4039-4237-B876-5DB6353199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AD1FF6-7717-4EE1-B4B1-B31898523E99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Динамика достижений обучающихся по освоению предметных программ 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78787-B5E0-4EC7-AA87-2141346DED3C}" type="parTrans" cxnId="{64093ACF-2E5E-4245-8686-0452FCCA6B28}">
      <dgm:prSet/>
      <dgm:spPr/>
      <dgm:t>
        <a:bodyPr/>
        <a:lstStyle/>
        <a:p>
          <a:endParaRPr lang="ru-RU"/>
        </a:p>
      </dgm:t>
    </dgm:pt>
    <dgm:pt modelId="{703107BE-A994-4993-B01B-ED4D36FFABB2}" type="sibTrans" cxnId="{64093ACF-2E5E-4245-8686-0452FCCA6B28}">
      <dgm:prSet/>
      <dgm:spPr/>
      <dgm:t>
        <a:bodyPr/>
        <a:lstStyle/>
        <a:p>
          <a:endParaRPr lang="ru-RU"/>
        </a:p>
      </dgm:t>
    </dgm:pt>
    <dgm:pt modelId="{942FA43B-F445-477A-A4ED-72E176334B8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32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Динамика развития личностных результатов освоения образовательной программы  </a:t>
          </a:r>
          <a:endParaRPr lang="ru-RU" sz="3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DFFB4-C6DA-48ED-AA43-9E89A9C8750F}" type="parTrans" cxnId="{5DAC041A-B7D5-421A-8C2A-712CFA957303}">
      <dgm:prSet/>
      <dgm:spPr/>
      <dgm:t>
        <a:bodyPr/>
        <a:lstStyle/>
        <a:p>
          <a:endParaRPr lang="ru-RU"/>
        </a:p>
      </dgm:t>
    </dgm:pt>
    <dgm:pt modelId="{64183C20-DB1D-469C-B39E-4A3BA2DA721D}" type="sibTrans" cxnId="{5DAC041A-B7D5-421A-8C2A-712CFA957303}">
      <dgm:prSet/>
      <dgm:spPr/>
      <dgm:t>
        <a:bodyPr/>
        <a:lstStyle/>
        <a:p>
          <a:endParaRPr lang="ru-RU"/>
        </a:p>
      </dgm:t>
    </dgm:pt>
    <dgm:pt modelId="{A815D8FC-627B-4ACF-998B-8F716667AC1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ru-RU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социальных (жизненных) компетенций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E1B44-7300-44D2-B257-2B0C25C3EF10}" type="parTrans" cxnId="{1EBFF0A1-58C4-418C-BFF8-CCCE1823F26C}">
      <dgm:prSet/>
      <dgm:spPr/>
      <dgm:t>
        <a:bodyPr/>
        <a:lstStyle/>
        <a:p>
          <a:endParaRPr lang="ru-RU"/>
        </a:p>
      </dgm:t>
    </dgm:pt>
    <dgm:pt modelId="{AF25209E-54BB-4865-96F9-072820716B7E}" type="sibTrans" cxnId="{1EBFF0A1-58C4-418C-BFF8-CCCE1823F26C}">
      <dgm:prSet/>
      <dgm:spPr/>
      <dgm:t>
        <a:bodyPr/>
        <a:lstStyle/>
        <a:p>
          <a:endParaRPr lang="ru-RU"/>
        </a:p>
      </dgm:t>
    </dgm:pt>
    <dgm:pt modelId="{A95A6066-7A5B-40DB-B5C2-7F7AC9C8BEB1}" type="pres">
      <dgm:prSet presAssocID="{2ABD70E8-4039-4237-B876-5DB6353199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2CCB780-3D07-458B-BDA1-F84DB56FCCB3}" type="pres">
      <dgm:prSet presAssocID="{83AD1FF6-7717-4EE1-B4B1-B31898523E99}" presName="root" presStyleCnt="0"/>
      <dgm:spPr/>
    </dgm:pt>
    <dgm:pt modelId="{AB9B501C-C3EE-4D46-8128-A61F0CBEA55F}" type="pres">
      <dgm:prSet presAssocID="{83AD1FF6-7717-4EE1-B4B1-B31898523E99}" presName="rootComposite" presStyleCnt="0"/>
      <dgm:spPr/>
    </dgm:pt>
    <dgm:pt modelId="{ED050FB4-F255-484D-A4E1-05CBC0BB02A9}" type="pres">
      <dgm:prSet presAssocID="{83AD1FF6-7717-4EE1-B4B1-B31898523E99}" presName="rootText" presStyleLbl="node1" presStyleIdx="0" presStyleCnt="3" custScaleY="279287"/>
      <dgm:spPr/>
      <dgm:t>
        <a:bodyPr/>
        <a:lstStyle/>
        <a:p>
          <a:endParaRPr lang="ru-RU"/>
        </a:p>
      </dgm:t>
    </dgm:pt>
    <dgm:pt modelId="{C29334A9-8AF8-49FB-BDDE-D8038A3FBE86}" type="pres">
      <dgm:prSet presAssocID="{83AD1FF6-7717-4EE1-B4B1-B31898523E99}" presName="rootConnector" presStyleLbl="node1" presStyleIdx="0" presStyleCnt="3"/>
      <dgm:spPr/>
      <dgm:t>
        <a:bodyPr/>
        <a:lstStyle/>
        <a:p>
          <a:endParaRPr lang="ru-RU"/>
        </a:p>
      </dgm:t>
    </dgm:pt>
    <dgm:pt modelId="{C09549DF-ABD9-4A94-8B46-87975AE6EC8D}" type="pres">
      <dgm:prSet presAssocID="{83AD1FF6-7717-4EE1-B4B1-B31898523E99}" presName="childShape" presStyleCnt="0"/>
      <dgm:spPr/>
    </dgm:pt>
    <dgm:pt modelId="{8C91208B-90B4-4BE3-81F4-7D539BF8DA65}" type="pres">
      <dgm:prSet presAssocID="{942FA43B-F445-477A-A4ED-72E176334B8C}" presName="root" presStyleCnt="0"/>
      <dgm:spPr/>
    </dgm:pt>
    <dgm:pt modelId="{AD81D971-2BE0-4A5C-9C0F-541D40F9A94F}" type="pres">
      <dgm:prSet presAssocID="{942FA43B-F445-477A-A4ED-72E176334B8C}" presName="rootComposite" presStyleCnt="0"/>
      <dgm:spPr/>
    </dgm:pt>
    <dgm:pt modelId="{4EF59FEA-FDB7-467F-AFC4-B5FD2DEE612F}" type="pres">
      <dgm:prSet presAssocID="{942FA43B-F445-477A-A4ED-72E176334B8C}" presName="rootText" presStyleLbl="node1" presStyleIdx="1" presStyleCnt="3" custScaleY="273772"/>
      <dgm:spPr/>
      <dgm:t>
        <a:bodyPr/>
        <a:lstStyle/>
        <a:p>
          <a:endParaRPr lang="ru-RU"/>
        </a:p>
      </dgm:t>
    </dgm:pt>
    <dgm:pt modelId="{4ACFDAB4-742A-4443-AA5C-31F74D2AF404}" type="pres">
      <dgm:prSet presAssocID="{942FA43B-F445-477A-A4ED-72E176334B8C}" presName="rootConnector" presStyleLbl="node1" presStyleIdx="1" presStyleCnt="3"/>
      <dgm:spPr/>
      <dgm:t>
        <a:bodyPr/>
        <a:lstStyle/>
        <a:p>
          <a:endParaRPr lang="ru-RU"/>
        </a:p>
      </dgm:t>
    </dgm:pt>
    <dgm:pt modelId="{D9984836-DD62-4B47-91BD-D6141C894CAB}" type="pres">
      <dgm:prSet presAssocID="{942FA43B-F445-477A-A4ED-72E176334B8C}" presName="childShape" presStyleCnt="0"/>
      <dgm:spPr/>
    </dgm:pt>
    <dgm:pt modelId="{396AD4F6-B4E8-427C-A9D3-64A302E2D3F0}" type="pres">
      <dgm:prSet presAssocID="{A815D8FC-627B-4ACF-998B-8F716667AC1F}" presName="root" presStyleCnt="0"/>
      <dgm:spPr/>
    </dgm:pt>
    <dgm:pt modelId="{7920426D-3473-4924-B2FC-7972372D8E9B}" type="pres">
      <dgm:prSet presAssocID="{A815D8FC-627B-4ACF-998B-8F716667AC1F}" presName="rootComposite" presStyleCnt="0"/>
      <dgm:spPr/>
    </dgm:pt>
    <dgm:pt modelId="{F6FAB990-1C4C-4442-8F45-834945943951}" type="pres">
      <dgm:prSet presAssocID="{A815D8FC-627B-4ACF-998B-8F716667AC1F}" presName="rootText" presStyleLbl="node1" presStyleIdx="2" presStyleCnt="3" custScaleY="273772"/>
      <dgm:spPr/>
      <dgm:t>
        <a:bodyPr/>
        <a:lstStyle/>
        <a:p>
          <a:endParaRPr lang="ru-RU"/>
        </a:p>
      </dgm:t>
    </dgm:pt>
    <dgm:pt modelId="{52AB5B53-676D-41A5-87D0-9C31DC092164}" type="pres">
      <dgm:prSet presAssocID="{A815D8FC-627B-4ACF-998B-8F716667AC1F}" presName="rootConnector" presStyleLbl="node1" presStyleIdx="2" presStyleCnt="3"/>
      <dgm:spPr/>
      <dgm:t>
        <a:bodyPr/>
        <a:lstStyle/>
        <a:p>
          <a:endParaRPr lang="ru-RU"/>
        </a:p>
      </dgm:t>
    </dgm:pt>
    <dgm:pt modelId="{3B43F49B-14B6-4428-A16A-ADF9DD42AB62}" type="pres">
      <dgm:prSet presAssocID="{A815D8FC-627B-4ACF-998B-8F716667AC1F}" presName="childShape" presStyleCnt="0"/>
      <dgm:spPr/>
    </dgm:pt>
  </dgm:ptLst>
  <dgm:cxnLst>
    <dgm:cxn modelId="{C7ABF1B8-3043-4E8B-B51F-894E7CEDA741}" type="presOf" srcId="{2ABD70E8-4039-4237-B876-5DB635319920}" destId="{A95A6066-7A5B-40DB-B5C2-7F7AC9C8BEB1}" srcOrd="0" destOrd="0" presId="urn:microsoft.com/office/officeart/2005/8/layout/hierarchy3"/>
    <dgm:cxn modelId="{1EBFF0A1-58C4-418C-BFF8-CCCE1823F26C}" srcId="{2ABD70E8-4039-4237-B876-5DB635319920}" destId="{A815D8FC-627B-4ACF-998B-8F716667AC1F}" srcOrd="2" destOrd="0" parTransId="{FF0E1B44-7300-44D2-B257-2B0C25C3EF10}" sibTransId="{AF25209E-54BB-4865-96F9-072820716B7E}"/>
    <dgm:cxn modelId="{64093ACF-2E5E-4245-8686-0452FCCA6B28}" srcId="{2ABD70E8-4039-4237-B876-5DB635319920}" destId="{83AD1FF6-7717-4EE1-B4B1-B31898523E99}" srcOrd="0" destOrd="0" parTransId="{92978787-B5E0-4EC7-AA87-2141346DED3C}" sibTransId="{703107BE-A994-4993-B01B-ED4D36FFABB2}"/>
    <dgm:cxn modelId="{BC470261-235C-4326-A508-D010EE0CF7F2}" type="presOf" srcId="{942FA43B-F445-477A-A4ED-72E176334B8C}" destId="{4EF59FEA-FDB7-467F-AFC4-B5FD2DEE612F}" srcOrd="0" destOrd="0" presId="urn:microsoft.com/office/officeart/2005/8/layout/hierarchy3"/>
    <dgm:cxn modelId="{5DAC041A-B7D5-421A-8C2A-712CFA957303}" srcId="{2ABD70E8-4039-4237-B876-5DB635319920}" destId="{942FA43B-F445-477A-A4ED-72E176334B8C}" srcOrd="1" destOrd="0" parTransId="{F1FDFFB4-C6DA-48ED-AA43-9E89A9C8750F}" sibTransId="{64183C20-DB1D-469C-B39E-4A3BA2DA721D}"/>
    <dgm:cxn modelId="{8AE157EA-8D07-49B7-8614-E898EFF10BCC}" type="presOf" srcId="{942FA43B-F445-477A-A4ED-72E176334B8C}" destId="{4ACFDAB4-742A-4443-AA5C-31F74D2AF404}" srcOrd="1" destOrd="0" presId="urn:microsoft.com/office/officeart/2005/8/layout/hierarchy3"/>
    <dgm:cxn modelId="{31FA3E44-EAB1-4943-ADA5-95CFFE34AE04}" type="presOf" srcId="{A815D8FC-627B-4ACF-998B-8F716667AC1F}" destId="{F6FAB990-1C4C-4442-8F45-834945943951}" srcOrd="0" destOrd="0" presId="urn:microsoft.com/office/officeart/2005/8/layout/hierarchy3"/>
    <dgm:cxn modelId="{E6066CCC-31CF-418D-AA91-5AFE90B74AE8}" type="presOf" srcId="{83AD1FF6-7717-4EE1-B4B1-B31898523E99}" destId="{C29334A9-8AF8-49FB-BDDE-D8038A3FBE86}" srcOrd="1" destOrd="0" presId="urn:microsoft.com/office/officeart/2005/8/layout/hierarchy3"/>
    <dgm:cxn modelId="{C8DAA59C-5578-41B0-8C9C-176EBAEE9262}" type="presOf" srcId="{A815D8FC-627B-4ACF-998B-8F716667AC1F}" destId="{52AB5B53-676D-41A5-87D0-9C31DC092164}" srcOrd="1" destOrd="0" presId="urn:microsoft.com/office/officeart/2005/8/layout/hierarchy3"/>
    <dgm:cxn modelId="{F8874D06-B76E-4141-951F-0E0C35F37645}" type="presOf" srcId="{83AD1FF6-7717-4EE1-B4B1-B31898523E99}" destId="{ED050FB4-F255-484D-A4E1-05CBC0BB02A9}" srcOrd="0" destOrd="0" presId="urn:microsoft.com/office/officeart/2005/8/layout/hierarchy3"/>
    <dgm:cxn modelId="{67D9FCA0-ED7F-412A-9FEA-6AC51BFC367E}" type="presParOf" srcId="{A95A6066-7A5B-40DB-B5C2-7F7AC9C8BEB1}" destId="{92CCB780-3D07-458B-BDA1-F84DB56FCCB3}" srcOrd="0" destOrd="0" presId="urn:microsoft.com/office/officeart/2005/8/layout/hierarchy3"/>
    <dgm:cxn modelId="{702785D4-F4A2-4CCE-9625-6B9E3807DF3D}" type="presParOf" srcId="{92CCB780-3D07-458B-BDA1-F84DB56FCCB3}" destId="{AB9B501C-C3EE-4D46-8128-A61F0CBEA55F}" srcOrd="0" destOrd="0" presId="urn:microsoft.com/office/officeart/2005/8/layout/hierarchy3"/>
    <dgm:cxn modelId="{0F2F4264-58A5-4342-B587-73A17F442E10}" type="presParOf" srcId="{AB9B501C-C3EE-4D46-8128-A61F0CBEA55F}" destId="{ED050FB4-F255-484D-A4E1-05CBC0BB02A9}" srcOrd="0" destOrd="0" presId="urn:microsoft.com/office/officeart/2005/8/layout/hierarchy3"/>
    <dgm:cxn modelId="{14342EB0-8208-4AE8-948A-0DC6D86BE759}" type="presParOf" srcId="{AB9B501C-C3EE-4D46-8128-A61F0CBEA55F}" destId="{C29334A9-8AF8-49FB-BDDE-D8038A3FBE86}" srcOrd="1" destOrd="0" presId="urn:microsoft.com/office/officeart/2005/8/layout/hierarchy3"/>
    <dgm:cxn modelId="{CB2A56A3-AF3B-4AF4-BFEF-FF1DC8560647}" type="presParOf" srcId="{92CCB780-3D07-458B-BDA1-F84DB56FCCB3}" destId="{C09549DF-ABD9-4A94-8B46-87975AE6EC8D}" srcOrd="1" destOrd="0" presId="urn:microsoft.com/office/officeart/2005/8/layout/hierarchy3"/>
    <dgm:cxn modelId="{D0B381F3-DF21-4198-94D5-13C2FA59FE76}" type="presParOf" srcId="{A95A6066-7A5B-40DB-B5C2-7F7AC9C8BEB1}" destId="{8C91208B-90B4-4BE3-81F4-7D539BF8DA65}" srcOrd="1" destOrd="0" presId="urn:microsoft.com/office/officeart/2005/8/layout/hierarchy3"/>
    <dgm:cxn modelId="{A9886136-D6A7-4034-BCEE-6069C1517038}" type="presParOf" srcId="{8C91208B-90B4-4BE3-81F4-7D539BF8DA65}" destId="{AD81D971-2BE0-4A5C-9C0F-541D40F9A94F}" srcOrd="0" destOrd="0" presId="urn:microsoft.com/office/officeart/2005/8/layout/hierarchy3"/>
    <dgm:cxn modelId="{2960FDA4-4DC6-491C-A69B-53C7170AA2AC}" type="presParOf" srcId="{AD81D971-2BE0-4A5C-9C0F-541D40F9A94F}" destId="{4EF59FEA-FDB7-467F-AFC4-B5FD2DEE612F}" srcOrd="0" destOrd="0" presId="urn:microsoft.com/office/officeart/2005/8/layout/hierarchy3"/>
    <dgm:cxn modelId="{0EB20067-B6BB-4E2C-9649-A2863CE826A4}" type="presParOf" srcId="{AD81D971-2BE0-4A5C-9C0F-541D40F9A94F}" destId="{4ACFDAB4-742A-4443-AA5C-31F74D2AF404}" srcOrd="1" destOrd="0" presId="urn:microsoft.com/office/officeart/2005/8/layout/hierarchy3"/>
    <dgm:cxn modelId="{BC01E760-7245-4286-BABA-F8B561244C07}" type="presParOf" srcId="{8C91208B-90B4-4BE3-81F4-7D539BF8DA65}" destId="{D9984836-DD62-4B47-91BD-D6141C894CAB}" srcOrd="1" destOrd="0" presId="urn:microsoft.com/office/officeart/2005/8/layout/hierarchy3"/>
    <dgm:cxn modelId="{E735D112-3F33-4718-A2A7-0B4F3595A4BB}" type="presParOf" srcId="{A95A6066-7A5B-40DB-B5C2-7F7AC9C8BEB1}" destId="{396AD4F6-B4E8-427C-A9D3-64A302E2D3F0}" srcOrd="2" destOrd="0" presId="urn:microsoft.com/office/officeart/2005/8/layout/hierarchy3"/>
    <dgm:cxn modelId="{9F1310B1-E9D1-4928-AF1E-91387BA3F10B}" type="presParOf" srcId="{396AD4F6-B4E8-427C-A9D3-64A302E2D3F0}" destId="{7920426D-3473-4924-B2FC-7972372D8E9B}" srcOrd="0" destOrd="0" presId="urn:microsoft.com/office/officeart/2005/8/layout/hierarchy3"/>
    <dgm:cxn modelId="{F601E114-A92F-41BD-B7FE-EADAC00AD9E1}" type="presParOf" srcId="{7920426D-3473-4924-B2FC-7972372D8E9B}" destId="{F6FAB990-1C4C-4442-8F45-834945943951}" srcOrd="0" destOrd="0" presId="urn:microsoft.com/office/officeart/2005/8/layout/hierarchy3"/>
    <dgm:cxn modelId="{D7778C8A-8829-4857-88EA-DB7239AE4A26}" type="presParOf" srcId="{7920426D-3473-4924-B2FC-7972372D8E9B}" destId="{52AB5B53-676D-41A5-87D0-9C31DC092164}" srcOrd="1" destOrd="0" presId="urn:microsoft.com/office/officeart/2005/8/layout/hierarchy3"/>
    <dgm:cxn modelId="{87BA98C1-EFF2-4B93-A0A8-82C42269FF2A}" type="presParOf" srcId="{396AD4F6-B4E8-427C-A9D3-64A302E2D3F0}" destId="{3B43F49B-14B6-4428-A16A-ADF9DD42AB62}" srcOrd="1" destOrd="0" presId="urn:microsoft.com/office/officeart/2005/8/layout/hierarchy3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61D3B0-AF47-4FA9-8C40-19D0564BA8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216D0-D49F-4A65-BB3E-4A9713425BC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6600" b="1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Спасибо за внимание ! </a:t>
          </a:r>
          <a:endParaRPr lang="ru-RU" sz="6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8F0CC-DA19-4E2F-9E54-1634725BE950}" type="parTrans" cxnId="{1F18DA54-6DC5-48DA-9B9B-72F7360DDD2B}">
      <dgm:prSet/>
      <dgm:spPr/>
      <dgm:t>
        <a:bodyPr/>
        <a:lstStyle/>
        <a:p>
          <a:endParaRPr lang="ru-RU"/>
        </a:p>
      </dgm:t>
    </dgm:pt>
    <dgm:pt modelId="{041585D1-AE44-4F0C-A2B2-FD3922FF589E}" type="sibTrans" cxnId="{1F18DA54-6DC5-48DA-9B9B-72F7360DDD2B}">
      <dgm:prSet/>
      <dgm:spPr/>
      <dgm:t>
        <a:bodyPr/>
        <a:lstStyle/>
        <a:p>
          <a:endParaRPr lang="ru-RU"/>
        </a:p>
      </dgm:t>
    </dgm:pt>
    <dgm:pt modelId="{65E12ADA-C5A0-459A-B9AD-952A57346039}" type="pres">
      <dgm:prSet presAssocID="{5661D3B0-AF47-4FA9-8C40-19D0564BA8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A868F-C829-4D46-99CD-240010CCB88B}" type="pres">
      <dgm:prSet presAssocID="{EDA216D0-D49F-4A65-BB3E-4A9713425B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23204-EFAD-4A25-BEF0-49B142A49E6F}" type="presOf" srcId="{5661D3B0-AF47-4FA9-8C40-19D0564BA8E2}" destId="{65E12ADA-C5A0-459A-B9AD-952A57346039}" srcOrd="0" destOrd="0" presId="urn:microsoft.com/office/officeart/2005/8/layout/vList2"/>
    <dgm:cxn modelId="{17E07A7A-9EB3-43C7-B09C-68BD8BB1B885}" type="presOf" srcId="{EDA216D0-D49F-4A65-BB3E-4A9713425BC2}" destId="{132A868F-C829-4D46-99CD-240010CCB88B}" srcOrd="0" destOrd="0" presId="urn:microsoft.com/office/officeart/2005/8/layout/vList2"/>
    <dgm:cxn modelId="{1F18DA54-6DC5-48DA-9B9B-72F7360DDD2B}" srcId="{5661D3B0-AF47-4FA9-8C40-19D0564BA8E2}" destId="{EDA216D0-D49F-4A65-BB3E-4A9713425BC2}" srcOrd="0" destOrd="0" parTransId="{36D8F0CC-DA19-4E2F-9E54-1634725BE950}" sibTransId="{041585D1-AE44-4F0C-A2B2-FD3922FF589E}"/>
    <dgm:cxn modelId="{CC3E4B8A-32A3-4225-B113-AFA39B7122C2}" type="presParOf" srcId="{65E12ADA-C5A0-459A-B9AD-952A57346039}" destId="{132A868F-C829-4D46-99CD-240010CCB8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4F63B1-2CCA-42D6-8250-A9EAFEC5E72E}">
      <dsp:nvSpPr>
        <dsp:cNvPr id="0" name=""/>
        <dsp:cNvSpPr/>
      </dsp:nvSpPr>
      <dsp:spPr>
        <a:xfrm>
          <a:off x="0" y="30639"/>
          <a:ext cx="9657516" cy="82923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 Перечень личностных результатов.</a:t>
          </a:r>
          <a:endParaRPr lang="ru-RU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0639"/>
        <a:ext cx="9657516" cy="829237"/>
      </dsp:txXfrm>
    </dsp:sp>
    <dsp:sp modelId="{497BC515-3876-4FC8-BD14-BA013260298C}">
      <dsp:nvSpPr>
        <dsp:cNvPr id="0" name=""/>
        <dsp:cNvSpPr/>
      </dsp:nvSpPr>
      <dsp:spPr>
        <a:xfrm>
          <a:off x="0" y="874276"/>
          <a:ext cx="9657516" cy="82923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 Перечень параметров и индикаторов оценки.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874276"/>
        <a:ext cx="9657516" cy="829237"/>
      </dsp:txXfrm>
    </dsp:sp>
    <dsp:sp modelId="{E88F7C26-C19E-43E4-8723-1C220A03E79C}">
      <dsp:nvSpPr>
        <dsp:cNvPr id="0" name=""/>
        <dsp:cNvSpPr/>
      </dsp:nvSpPr>
      <dsp:spPr>
        <a:xfrm>
          <a:off x="0" y="1707028"/>
          <a:ext cx="9657516" cy="82923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 Уровни оценки результатов (в баллах).</a:t>
          </a:r>
          <a:endParaRPr lang="ru-RU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07028"/>
        <a:ext cx="9657516" cy="829237"/>
      </dsp:txXfrm>
    </dsp:sp>
    <dsp:sp modelId="{5B08EAA3-1616-4153-BE68-1CDD7A0F053C}">
      <dsp:nvSpPr>
        <dsp:cNvPr id="0" name=""/>
        <dsp:cNvSpPr/>
      </dsp:nvSpPr>
      <dsp:spPr>
        <a:xfrm>
          <a:off x="0" y="2541347"/>
          <a:ext cx="9657516" cy="82923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 Методы диагностики. </a:t>
          </a:r>
          <a:endParaRPr lang="ru-RU" sz="32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541347"/>
        <a:ext cx="9657516" cy="829237"/>
      </dsp:txXfrm>
    </dsp:sp>
    <dsp:sp modelId="{CE9E5305-F0CF-4706-87F4-5AB7741F4AF8}">
      <dsp:nvSpPr>
        <dsp:cNvPr id="0" name=""/>
        <dsp:cNvSpPr/>
      </dsp:nvSpPr>
      <dsp:spPr>
        <a:xfrm>
          <a:off x="0" y="3405189"/>
          <a:ext cx="9657516" cy="82923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 Карту для оценки индивидуальных достижений </a:t>
          </a: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обучающихся. </a:t>
          </a:r>
          <a:r>
            <a:rPr lang="ru-RU" sz="3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</a:t>
          </a:r>
          <a:endParaRPr lang="ru-RU" sz="3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405189"/>
        <a:ext cx="9657516" cy="8292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67080-AFCB-42FE-8CD3-6A8686EA485D}">
      <dsp:nvSpPr>
        <dsp:cNvPr id="0" name=""/>
        <dsp:cNvSpPr/>
      </dsp:nvSpPr>
      <dsp:spPr>
        <a:xfrm>
          <a:off x="0" y="252"/>
          <a:ext cx="993557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13176-FEBE-4D33-80F3-13A1317DEE45}">
      <dsp:nvSpPr>
        <dsp:cNvPr id="0" name=""/>
        <dsp:cNvSpPr/>
      </dsp:nvSpPr>
      <dsp:spPr>
        <a:xfrm>
          <a:off x="0" y="31053"/>
          <a:ext cx="9935570" cy="80611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школе</a:t>
          </a:r>
          <a:endParaRPr lang="ru-RU" sz="3600" b="1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053"/>
        <a:ext cx="9935570" cy="806111"/>
      </dsp:txXfrm>
    </dsp:sp>
    <dsp:sp modelId="{918BE024-B65E-48EB-819F-2908895F8AA1}">
      <dsp:nvSpPr>
        <dsp:cNvPr id="0" name=""/>
        <dsp:cNvSpPr/>
      </dsp:nvSpPr>
      <dsp:spPr>
        <a:xfrm>
          <a:off x="0" y="790659"/>
          <a:ext cx="9935570" cy="0"/>
        </a:xfrm>
        <a:prstGeom prst="line">
          <a:avLst/>
        </a:prstGeom>
        <a:solidFill>
          <a:schemeClr val="accent5">
            <a:hueOff val="3303478"/>
            <a:satOff val="1178"/>
            <a:lumOff val="-3007"/>
            <a:alphaOff val="0"/>
          </a:schemeClr>
        </a:solidFill>
        <a:ln w="19050" cap="flat" cmpd="sng" algn="ctr">
          <a:solidFill>
            <a:schemeClr val="accent5">
              <a:hueOff val="3303478"/>
              <a:satOff val="1178"/>
              <a:lumOff val="-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70337-8E93-4467-AE22-86544DAFA97B}">
      <dsp:nvSpPr>
        <dsp:cNvPr id="0" name=""/>
        <dsp:cNvSpPr/>
      </dsp:nvSpPr>
      <dsp:spPr>
        <a:xfrm>
          <a:off x="0" y="741160"/>
          <a:ext cx="9935570" cy="11581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коммуникативных навыков и социальная интеграция </a:t>
          </a:r>
          <a:endParaRPr lang="ru-RU" sz="3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41160"/>
        <a:ext cx="9935570" cy="1158139"/>
      </dsp:txXfrm>
    </dsp:sp>
    <dsp:sp modelId="{58B4113B-D675-4021-9632-791DCD555E36}">
      <dsp:nvSpPr>
        <dsp:cNvPr id="0" name=""/>
        <dsp:cNvSpPr/>
      </dsp:nvSpPr>
      <dsp:spPr>
        <a:xfrm>
          <a:off x="0" y="1757671"/>
          <a:ext cx="9935570" cy="0"/>
        </a:xfrm>
        <a:prstGeom prst="line">
          <a:avLst/>
        </a:prstGeom>
        <a:solidFill>
          <a:schemeClr val="accent5">
            <a:hueOff val="6606956"/>
            <a:satOff val="2356"/>
            <a:lumOff val="-6013"/>
            <a:alphaOff val="0"/>
          </a:schemeClr>
        </a:solidFill>
        <a:ln w="19050" cap="flat" cmpd="sng" algn="ctr">
          <a:solidFill>
            <a:schemeClr val="accent5">
              <a:hueOff val="6606956"/>
              <a:satOff val="2356"/>
              <a:lumOff val="-6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3647C-1E03-49F0-B948-06DEF085FB23}">
      <dsp:nvSpPr>
        <dsp:cNvPr id="0" name=""/>
        <dsp:cNvSpPr/>
      </dsp:nvSpPr>
      <dsp:spPr>
        <a:xfrm>
          <a:off x="0" y="2083557"/>
          <a:ext cx="9935570" cy="117078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познавательной сферы и  формирование высших психических функций </a:t>
          </a:r>
          <a:endParaRPr lang="ru-RU" sz="3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83557"/>
        <a:ext cx="9935570" cy="1170787"/>
      </dsp:txXfrm>
    </dsp:sp>
    <dsp:sp modelId="{4A2FA1E2-CA3D-4CC8-A07A-3D474065E18B}">
      <dsp:nvSpPr>
        <dsp:cNvPr id="0" name=""/>
        <dsp:cNvSpPr/>
      </dsp:nvSpPr>
      <dsp:spPr>
        <a:xfrm>
          <a:off x="0" y="3150197"/>
          <a:ext cx="9935570" cy="0"/>
        </a:xfrm>
        <a:prstGeom prst="line">
          <a:avLst/>
        </a:prstGeom>
        <a:solidFill>
          <a:schemeClr val="accent5">
            <a:hueOff val="9910433"/>
            <a:satOff val="3534"/>
            <a:lumOff val="-9020"/>
            <a:alphaOff val="0"/>
          </a:schemeClr>
        </a:solidFill>
        <a:ln w="19050" cap="flat" cmpd="sng" algn="ctr">
          <a:solidFill>
            <a:schemeClr val="accent5">
              <a:hueOff val="9910433"/>
              <a:satOff val="3534"/>
              <a:lumOff val="-9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78489-E23B-4807-9259-D2D94C79148A}">
      <dsp:nvSpPr>
        <dsp:cNvPr id="0" name=""/>
        <dsp:cNvSpPr/>
      </dsp:nvSpPr>
      <dsp:spPr>
        <a:xfrm>
          <a:off x="0" y="3135543"/>
          <a:ext cx="9935570" cy="1188761"/>
        </a:xfrm>
        <a:prstGeom prst="rect">
          <a:avLst/>
        </a:prstGeom>
        <a:solidFill>
          <a:schemeClr val="accent1">
            <a:lumMod val="40000"/>
            <a:lumOff val="60000"/>
            <a:alpha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произвольной регуляции деятельности и поведения </a:t>
          </a:r>
          <a:endParaRPr lang="ru-RU" sz="3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35543"/>
        <a:ext cx="9935570" cy="11887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422AA-A481-4B04-8176-D94E031F594A}">
      <dsp:nvSpPr>
        <dsp:cNvPr id="0" name=""/>
        <dsp:cNvSpPr/>
      </dsp:nvSpPr>
      <dsp:spPr>
        <a:xfrm>
          <a:off x="0" y="0"/>
          <a:ext cx="10394707" cy="69638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Адаптационный модуль «Мы теперь ученики» 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394707" cy="696388"/>
      </dsp:txXfrm>
    </dsp:sp>
    <dsp:sp modelId="{4CB1E7C6-F576-4345-AAB4-17B6C8389FC7}">
      <dsp:nvSpPr>
        <dsp:cNvPr id="0" name=""/>
        <dsp:cNvSpPr/>
      </dsp:nvSpPr>
      <dsp:spPr>
        <a:xfrm>
          <a:off x="0" y="905574"/>
          <a:ext cx="10394707" cy="1018537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познавательной сферы и целенаправленное формирование высших психических функций 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05574"/>
        <a:ext cx="10394707" cy="1018537"/>
      </dsp:txXfrm>
    </dsp:sp>
    <dsp:sp modelId="{826DCBEB-D84E-4CB8-AFF5-20B5D051497A}">
      <dsp:nvSpPr>
        <dsp:cNvPr id="0" name=""/>
        <dsp:cNvSpPr/>
      </dsp:nvSpPr>
      <dsp:spPr>
        <a:xfrm>
          <a:off x="0" y="2108432"/>
          <a:ext cx="10394707" cy="94126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произвольной регуляции деятельности и поведения 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08432"/>
        <a:ext cx="10394707" cy="941268"/>
      </dsp:txXfrm>
    </dsp:sp>
    <dsp:sp modelId="{8BCCC080-341C-4A6A-9699-3EED36BF581A}">
      <dsp:nvSpPr>
        <dsp:cNvPr id="0" name=""/>
        <dsp:cNvSpPr/>
      </dsp:nvSpPr>
      <dsp:spPr>
        <a:xfrm>
          <a:off x="0" y="3234020"/>
          <a:ext cx="10394707" cy="103513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эмоционально-личностной сферы и коррекция ее недостатков 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34020"/>
        <a:ext cx="10394707" cy="1035131"/>
      </dsp:txXfrm>
    </dsp:sp>
    <dsp:sp modelId="{816C0B34-A868-4221-827D-5F4CE5D32BCD}">
      <dsp:nvSpPr>
        <dsp:cNvPr id="0" name=""/>
        <dsp:cNvSpPr/>
      </dsp:nvSpPr>
      <dsp:spPr>
        <a:xfrm>
          <a:off x="0" y="4453471"/>
          <a:ext cx="10394707" cy="102882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познавательной деятельности на учебном материале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53471"/>
        <a:ext cx="10394707" cy="102882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050FB4-F255-484D-A4E1-05CBC0BB02A9}">
      <dsp:nvSpPr>
        <dsp:cNvPr id="0" name=""/>
        <dsp:cNvSpPr/>
      </dsp:nvSpPr>
      <dsp:spPr>
        <a:xfrm>
          <a:off x="1268" y="204719"/>
          <a:ext cx="2969191" cy="414628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Динамика достижений обучающихся по освоению предметных программ 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68" y="204719"/>
        <a:ext cx="2969191" cy="4146282"/>
      </dsp:txXfrm>
    </dsp:sp>
    <dsp:sp modelId="{4EF59FEA-FDB7-467F-AFC4-B5FD2DEE612F}">
      <dsp:nvSpPr>
        <dsp:cNvPr id="0" name=""/>
        <dsp:cNvSpPr/>
      </dsp:nvSpPr>
      <dsp:spPr>
        <a:xfrm>
          <a:off x="3712757" y="204719"/>
          <a:ext cx="2969191" cy="406440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Динамика развития личностных результатов освоения образовательной программы  </a:t>
          </a:r>
          <a:endParaRPr lang="ru-RU" sz="3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2757" y="204719"/>
        <a:ext cx="2969191" cy="4064407"/>
      </dsp:txXfrm>
    </dsp:sp>
    <dsp:sp modelId="{F6FAB990-1C4C-4442-8F45-834945943951}">
      <dsp:nvSpPr>
        <dsp:cNvPr id="0" name=""/>
        <dsp:cNvSpPr/>
      </dsp:nvSpPr>
      <dsp:spPr>
        <a:xfrm>
          <a:off x="7424246" y="204719"/>
          <a:ext cx="2969191" cy="4064407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социальных (жизненных) компетенций</a:t>
          </a:r>
          <a:endParaRPr lang="ru-RU" sz="3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4246" y="204719"/>
        <a:ext cx="2969191" cy="406440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A868F-C829-4D46-99CD-240010CCB88B}">
      <dsp:nvSpPr>
        <dsp:cNvPr id="0" name=""/>
        <dsp:cNvSpPr/>
      </dsp:nvSpPr>
      <dsp:spPr>
        <a:xfrm>
          <a:off x="0" y="603"/>
          <a:ext cx="10396882" cy="115075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b="1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Спасибо за внимание ! </a:t>
          </a:r>
          <a:endParaRPr lang="ru-RU" sz="6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3"/>
        <a:ext cx="10396882" cy="1150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8387A-707B-44F2-923D-543E89026119}" type="datetimeFigureOut">
              <a:rPr lang="ru-RU" smtClean="0"/>
              <a:pPr/>
              <a:t>пн 25.03.24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6A33-C2A0-4ECB-B507-47F90100F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21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Личностные результаты освоения адаптированной основной образовательной программы основного общего образования, согласно ФГОС ООО, отражают: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86A33-C2A0-4ECB-B507-47F90100FD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60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Значимым личностным результатом освоения АООП ООО обучающихся с ЗПР, отражающим результаты освоения коррекционных курсов и Программы воспитания, является сформированность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социальных (жизненных) компетенций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86A33-C2A0-4ECB-B507-47F90100FD4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89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586A33-C2A0-4ECB-B507-47F90100FD4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77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0296" y="173084"/>
            <a:ext cx="9755187" cy="37111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900" dirty="0" smtClean="0">
                <a:solidFill>
                  <a:srgbClr val="002060"/>
                </a:solidFill>
              </a:rPr>
              <a:t>Оценивание  личностных результатов обучающихся как один из показателей эффективности коррекционной работы</a:t>
            </a:r>
            <a:endParaRPr lang="ru-RU" sz="49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49195" y="3937458"/>
            <a:ext cx="9755187" cy="55033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Педагог-психолог   </a:t>
            </a:r>
            <a:r>
              <a:rPr lang="ru-RU" b="1" dirty="0" smtClean="0">
                <a:solidFill>
                  <a:srgbClr val="002060"/>
                </a:solidFill>
              </a:rPr>
              <a:t>Е.Б. Рослякова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8434">
            <a:off x="7726912" y="4742688"/>
            <a:ext cx="31178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986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72956"/>
            <a:ext cx="10396882" cy="1346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оценки личностных результатов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0229" y="1845682"/>
            <a:ext cx="10394707" cy="3311189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(педагогов) и тестирование (детей)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оценка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92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291" y="235424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Коррекционный курс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«Я-Первоклассник»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189276829"/>
              </p:ext>
            </p:extLst>
          </p:nvPr>
        </p:nvGraphicFramePr>
        <p:xfrm>
          <a:off x="1280291" y="1588100"/>
          <a:ext cx="9935570" cy="4324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22053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807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курса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055735366"/>
              </p:ext>
            </p:extLst>
          </p:nvPr>
        </p:nvGraphicFramePr>
        <p:xfrm>
          <a:off x="794982" y="1004341"/>
          <a:ext cx="10394707" cy="5507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847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083" t="22946" r="12488" b="8043"/>
          <a:stretch/>
        </p:blipFill>
        <p:spPr>
          <a:xfrm>
            <a:off x="1271703" y="302264"/>
            <a:ext cx="8773050" cy="50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41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9889"/>
            <a:ext cx="10396882" cy="88369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коррекции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683984191"/>
              </p:ext>
            </p:extLst>
          </p:nvPr>
        </p:nvGraphicFramePr>
        <p:xfrm>
          <a:off x="685800" y="1023582"/>
          <a:ext cx="10394707" cy="4555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123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815205632"/>
              </p:ext>
            </p:extLst>
          </p:nvPr>
        </p:nvGraphicFramePr>
        <p:xfrm>
          <a:off x="1061475" y="2005084"/>
          <a:ext cx="10396882" cy="115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185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773" y="54735"/>
            <a:ext cx="10396882" cy="589209"/>
          </a:xfrm>
        </p:spPr>
        <p:txBody>
          <a:bodyPr>
            <a:noAutofit/>
          </a:bodyPr>
          <a:lstStyle/>
          <a:p>
            <a:r>
              <a:rPr lang="ru-RU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4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4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825" y="689712"/>
            <a:ext cx="8222876" cy="48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308729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4" t="21847" r="25813" b="11326"/>
          <a:stretch/>
        </p:blipFill>
        <p:spPr>
          <a:xfrm>
            <a:off x="2550158" y="961099"/>
            <a:ext cx="5883008" cy="458301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8600" y="109182"/>
            <a:ext cx="10396882" cy="947451"/>
          </a:xfrm>
        </p:spPr>
        <p:txBody>
          <a:bodyPr>
            <a:noAutofit/>
          </a:bodyPr>
          <a:lstStyle/>
          <a:p>
            <a:pPr algn="ctr"/>
            <a:r>
              <a:rPr lang="ru-RU" sz="3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личностных результатов </a:t>
            </a:r>
            <a:endParaRPr lang="ru-RU" sz="3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35772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83524"/>
            <a:ext cx="10396882" cy="11519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Программа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мониторинга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85800" y="1562313"/>
            <a:ext cx="5091590" cy="4749081"/>
            <a:chOff x="-1169" y="1772"/>
            <a:chExt cx="2494" cy="1447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-1169" y="1784"/>
              <a:ext cx="2112" cy="1435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EBD3AD"/>
                </a:gs>
                <a:gs pos="100000">
                  <a:srgbClr val="EBD3AD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FF9933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ts val="340"/>
                </a:spcAft>
                <a:defRPr/>
              </a:pPr>
              <a:endPara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904" y="1772"/>
              <a:ext cx="421" cy="770"/>
              <a:chOff x="904" y="1772"/>
              <a:chExt cx="421" cy="770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gray">
              <a:xfrm>
                <a:off x="999" y="1772"/>
                <a:ext cx="231" cy="200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993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gray">
              <a:xfrm>
                <a:off x="904" y="1972"/>
                <a:ext cx="421" cy="570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993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800"/>
              </a:p>
            </p:txBody>
          </p:sp>
        </p:grpSp>
      </p:grp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891716" y="1562313"/>
            <a:ext cx="5191625" cy="4788465"/>
            <a:chOff x="-1169" y="1760"/>
            <a:chExt cx="2543" cy="1459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-1169" y="1784"/>
              <a:ext cx="2112" cy="1435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EBD3AD"/>
                </a:gs>
                <a:gs pos="100000">
                  <a:srgbClr val="EBD3AD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FF9933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4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sz="1800" dirty="0"/>
            </a:p>
          </p:txBody>
        </p:sp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953" y="1760"/>
              <a:ext cx="421" cy="770"/>
              <a:chOff x="953" y="1760"/>
              <a:chExt cx="421" cy="770"/>
            </a:xfrm>
          </p:grpSpPr>
          <p:sp>
            <p:nvSpPr>
              <p:cNvPr id="12" name="Freeform 5"/>
              <p:cNvSpPr>
                <a:spLocks/>
              </p:cNvSpPr>
              <p:nvPr/>
            </p:nvSpPr>
            <p:spPr bwMode="gray">
              <a:xfrm>
                <a:off x="1048" y="1760"/>
                <a:ext cx="231" cy="200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993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800"/>
              </a:p>
            </p:txBody>
          </p:sp>
          <p:sp>
            <p:nvSpPr>
              <p:cNvPr id="13" name="Freeform 6"/>
              <p:cNvSpPr>
                <a:spLocks/>
              </p:cNvSpPr>
              <p:nvPr/>
            </p:nvSpPr>
            <p:spPr bwMode="gray">
              <a:xfrm>
                <a:off x="953" y="1960"/>
                <a:ext cx="421" cy="570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9933"/>
              </a:solidFill>
              <a:ln w="0">
                <a:noFill/>
                <a:prstDash val="solid"/>
                <a:round/>
                <a:headEnd/>
                <a:tailEnd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4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sz="1800"/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6321284" y="1641081"/>
            <a:ext cx="3882155" cy="4420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 мониторинга: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34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бор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информации об уровне овладения обучающимися с ЗПР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личностными результатами и социальными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компетенциями. </a:t>
            </a:r>
          </a:p>
          <a:p>
            <a:pPr>
              <a:spcAft>
                <a:spcPts val="34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Уточнение параметров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индикаторов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оценки индивидуальной динамики обучающегося.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34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 оценки уровня формирования личностных результатов.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динамики развития личностных результатов обучающихся.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882" y="1783628"/>
            <a:ext cx="3820695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4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мониторинга: </a:t>
            </a:r>
          </a:p>
          <a:p>
            <a:pPr>
              <a:spcAft>
                <a:spcPts val="34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получение объективной информации </a:t>
            </a:r>
          </a:p>
          <a:p>
            <a:pPr>
              <a:spcAft>
                <a:spcPts val="34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состоянии и динамике уровня </a:t>
            </a:r>
          </a:p>
          <a:p>
            <a:pPr>
              <a:spcAft>
                <a:spcPts val="34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 личностных </a:t>
            </a:r>
          </a:p>
          <a:p>
            <a:pPr>
              <a:spcAft>
                <a:spcPts val="34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 и социальных (жизненных) </a:t>
            </a:r>
          </a:p>
          <a:p>
            <a:pPr>
              <a:spcAft>
                <a:spcPts val="34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компетенций.</a:t>
            </a:r>
          </a:p>
        </p:txBody>
      </p:sp>
    </p:spTree>
    <p:extLst>
      <p:ext uri="{BB962C8B-B14F-4D97-AF65-F5344CB8AC3E}">
        <p14:creationId xmlns:p14="http://schemas.microsoft.com/office/powerpoint/2010/main" xmlns="" val="16062529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649" y="90890"/>
            <a:ext cx="10396882" cy="83452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включает:</a:t>
            </a:r>
            <a:endParaRPr lang="ru-RU" sz="4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111045" y="1058048"/>
          <a:ext cx="9657516" cy="426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950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7956" y="1198712"/>
            <a:ext cx="10394707" cy="5352214"/>
          </a:xfrm>
        </p:spPr>
        <p:txBody>
          <a:bodyPr>
            <a:normAutofit fontScale="25000" lnSpcReduction="20000"/>
          </a:bodyPr>
          <a:lstStyle/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с ЗПР российской гражданской идентичности: патриотизма, уважения к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Отечеству.</a:t>
            </a:r>
            <a:endParaRPr lang="ru-RU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ответственного отношения к учению, готовности и способности обучающихся к саморазвитию и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самообразованию.</a:t>
            </a:r>
            <a:endParaRPr lang="ru-RU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мировоззрения.</a:t>
            </a:r>
            <a:endParaRPr lang="ru-RU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уважительного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доброжелательного отношения к другому человеку, его мнению, мировоззрению, культуре,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и т.д.</a:t>
            </a: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социальных норм, правил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жизни в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людей.</a:t>
            </a: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этических чувств и нравственных чувств, основ нравственного поведения.</a:t>
            </a:r>
          </a:p>
          <a:p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эстетических потребностей, ценностей и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чувств. </a:t>
            </a:r>
            <a:endParaRPr lang="ru-RU" sz="5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коммуникативной компетентности в общении и сотрудничестве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и взрослыми в процессе разной деятельности.</a:t>
            </a: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адекватных представлений о собственных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возможностях.</a:t>
            </a:r>
            <a:endParaRPr lang="ru-RU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ценности здорового и безопасного образа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экологической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</a:t>
            </a: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значения семьи в жизни человека и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эстетического сознания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творческой деятельности.</a:t>
            </a:r>
          </a:p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социально-бытовыми умениями, используемыми в повседневной </a:t>
            </a:r>
            <a:r>
              <a:rPr lang="ru-RU" sz="5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 </a:t>
            </a:r>
            <a:endParaRPr lang="ru-RU" sz="5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96285" y="109182"/>
            <a:ext cx="1038594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ru-RU" sz="3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Личностные результаты </a:t>
            </a:r>
            <a:r>
              <a:rPr lang="ru-RU" sz="36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обучающихся по </a:t>
            </a:r>
            <a:r>
              <a:rPr lang="ru-RU" sz="3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ФАООП </a:t>
            </a:r>
            <a:r>
              <a:rPr lang="ru-RU" sz="3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НОО </a:t>
            </a:r>
            <a:r>
              <a:rPr lang="ru-RU" sz="36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(ЗПР</a:t>
            </a:r>
            <a:r>
              <a:rPr lang="ru-RU" sz="36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331145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2830"/>
            <a:ext cx="10396882" cy="1332798"/>
          </a:xfrm>
        </p:spPr>
        <p:txBody>
          <a:bodyPr>
            <a:noAutofit/>
          </a:bodyPr>
          <a:lstStyle/>
          <a:p>
            <a:r>
              <a:rPr lang="ru-RU" sz="4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система оценки личностных </a:t>
            </a:r>
            <a:r>
              <a:rPr lang="ru-RU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4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27027"/>
            <a:ext cx="10394707" cy="45424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личностных результатов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оценка индивидуального прогресса личностного развития обучающихся, с помощью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 </a:t>
            </a:r>
          </a:p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производится 1 раз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оценки: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баллов – нет продвижения (отсутствует динамика или регресс);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– минимальное продвижение (освоение минимум одного индикатора);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– среднее продвижение;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– значительное продвижение (или полное освоение параметра).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6289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02" t="21222" r="14722" b="8069"/>
          <a:stretch/>
        </p:blipFill>
        <p:spPr>
          <a:xfrm>
            <a:off x="1091822" y="163772"/>
            <a:ext cx="9416954" cy="517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11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366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(жизненные) компетенции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5" y="2006221"/>
            <a:ext cx="10394707" cy="4026090"/>
          </a:xfrm>
        </p:spPr>
        <p:txBody>
          <a:bodyPr>
            <a:noAutofit/>
          </a:bodyPr>
          <a:lstStyle/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адекватных представлений о собственных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возможностях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социально-бытовыми умениями, используемыми в повседневной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навыками коммуникации и принятыми ритуалами социального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к осмыслению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 мира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к осмыслению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окружения, принятие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возрасту ценностей и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ролей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190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607</TotalTime>
  <Words>480</Words>
  <Application>Microsoft Office PowerPoint</Application>
  <PresentationFormat>Произвольный</PresentationFormat>
  <Paragraphs>83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Главное мероприятие</vt:lpstr>
      <vt:lpstr>   Оценивание  личностных результатов обучающихся как один из показателей эффективности коррекционной работы</vt:lpstr>
      <vt:lpstr>Образовательные  результаты </vt:lpstr>
      <vt:lpstr>Формирование личностных результатов </vt:lpstr>
      <vt:lpstr>Программа  мониторинга</vt:lpstr>
      <vt:lpstr>Мониторинг включает:</vt:lpstr>
      <vt:lpstr>Слайд 6</vt:lpstr>
      <vt:lpstr>Методы и система оценки личностных результатов</vt:lpstr>
      <vt:lpstr>Слайд 8</vt:lpstr>
      <vt:lpstr>Социальные (жизненные) компетенции</vt:lpstr>
      <vt:lpstr>Методы оценки личностных результатов </vt:lpstr>
      <vt:lpstr>Коррекционный курс «Я-Первоклассник»</vt:lpstr>
      <vt:lpstr>Модули курса</vt:lpstr>
      <vt:lpstr>Слайд 13</vt:lpstr>
      <vt:lpstr>Результаты коррекции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Оценивание  личностных результатов обучающихся как один из показателей эффективности коррекционной работы</dc:title>
  <dc:creator>Котовск</dc:creator>
  <cp:lastModifiedBy>Пользователь</cp:lastModifiedBy>
  <cp:revision>145</cp:revision>
  <dcterms:created xsi:type="dcterms:W3CDTF">2021-03-19T12:21:29Z</dcterms:created>
  <dcterms:modified xsi:type="dcterms:W3CDTF">2024-03-25T18:42:07Z</dcterms:modified>
</cp:coreProperties>
</file>